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858" r:id="rId1"/>
    <p:sldMasterId id="2147483882" r:id="rId2"/>
    <p:sldMasterId id="2147483954" r:id="rId3"/>
    <p:sldMasterId id="2147484194" r:id="rId4"/>
    <p:sldMasterId id="2147484233" r:id="rId5"/>
  </p:sldMasterIdLst>
  <p:notesMasterIdLst>
    <p:notesMasterId r:id="rId29"/>
  </p:notesMasterIdLst>
  <p:handoutMasterIdLst>
    <p:handoutMasterId r:id="rId30"/>
  </p:handoutMasterIdLst>
  <p:sldIdLst>
    <p:sldId id="716" r:id="rId6"/>
    <p:sldId id="670" r:id="rId7"/>
    <p:sldId id="669" r:id="rId8"/>
    <p:sldId id="707" r:id="rId9"/>
    <p:sldId id="708" r:id="rId10"/>
    <p:sldId id="717" r:id="rId11"/>
    <p:sldId id="718" r:id="rId12"/>
    <p:sldId id="699" r:id="rId13"/>
    <p:sldId id="709" r:id="rId14"/>
    <p:sldId id="710" r:id="rId15"/>
    <p:sldId id="712" r:id="rId16"/>
    <p:sldId id="719" r:id="rId17"/>
    <p:sldId id="720" r:id="rId18"/>
    <p:sldId id="713" r:id="rId19"/>
    <p:sldId id="714" r:id="rId20"/>
    <p:sldId id="721" r:id="rId21"/>
    <p:sldId id="722" r:id="rId22"/>
    <p:sldId id="723" r:id="rId23"/>
    <p:sldId id="724" r:id="rId24"/>
    <p:sldId id="725" r:id="rId25"/>
    <p:sldId id="726" r:id="rId26"/>
    <p:sldId id="727" r:id="rId27"/>
    <p:sldId id="728" r:id="rId28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Gulim" pitchFamily="34" charset="-127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3300"/>
    <a:srgbClr val="FE0EB9"/>
    <a:srgbClr val="CC3300"/>
    <a:srgbClr val="66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17" autoAdjust="0"/>
    <p:restoredTop sz="88632" autoAdjust="0"/>
  </p:normalViewPr>
  <p:slideViewPr>
    <p:cSldViewPr>
      <p:cViewPr varScale="1">
        <p:scale>
          <a:sx n="81" d="100"/>
          <a:sy n="81" d="100"/>
        </p:scale>
        <p:origin x="1602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BF8A6983-05D4-421B-A536-5C5913E89320}" type="datetime1">
              <a:rPr lang="en-US"/>
              <a:pPr>
                <a:defRPr/>
              </a:pPr>
              <a:t>17/11/2020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+mn-ea"/>
                <a:cs typeface="Arial" pitchFamily="34" charset="0"/>
              </a:defRPr>
            </a:lvl1pPr>
          </a:lstStyle>
          <a:p>
            <a:pPr>
              <a:defRPr/>
            </a:pPr>
            <a:fld id="{7B28B40F-55B5-45A4-9791-B0DB5C1C4D7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609391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3A988970-9F43-4363-B0E2-D2642BE61D84}" type="datetime1">
              <a:rPr lang="en-US"/>
              <a:pPr>
                <a:defRPr/>
              </a:pPr>
              <a:t>17/11/2020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BAD5212B-D946-4A32-9BFC-AFB51CADE8B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755349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Notes Placeholder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>
              <a:cs typeface="Arial" charset="0"/>
            </a:endParaRPr>
          </a:p>
        </p:txBody>
      </p:sp>
      <p:sp>
        <p:nvSpPr>
          <p:cNvPr id="22532" name="Slide Number Placeholder 3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fld id="{93797283-F897-437F-81B3-91A052A55E19}" type="slidenum">
              <a:rPr lang="vi-VN" altLang="en-US"/>
              <a:pPr/>
              <a:t>1</a:t>
            </a:fld>
            <a:endParaRPr lang="vi-V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10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Chức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ODU: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Khuếch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đại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Chuyển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đổi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giải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chế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tín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hiệu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viba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ăng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ten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đứng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(Vertical).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chiều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phân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cực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ngang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(Horizontal).</a:t>
            </a:r>
          </a:p>
        </p:txBody>
      </p:sp>
    </p:spTree>
    <p:extLst>
      <p:ext uri="{BB962C8B-B14F-4D97-AF65-F5344CB8AC3E}">
        <p14:creationId xmlns:p14="http://schemas.microsoft.com/office/powerpoint/2010/main" val="17582745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11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176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12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17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14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77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15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25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17/11/2020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814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17/11/2020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814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17/11/2020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814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17/11/2020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8814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ý: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E1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kênh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Radio Channel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trùng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(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E1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kênh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Radio Channel (1, 2, 3, 7)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của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cũng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E1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kênh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Radio Channel (1, 2, 3, 7).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vật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lý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tại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cổng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có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thể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khác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các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E1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theo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thứ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tự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từ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bé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đến</a:t>
            </a:r>
            <a:r>
              <a:rPr lang="en-US" sz="1200" b="1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1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lớn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để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tiết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kiệm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bằng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thông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giữa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Ví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dụ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nếu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cần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lấy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E1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thì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Radio channel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là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1, 2, 3, 4.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Không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1, 2, 3, 7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như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ở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hình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vẽ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17/11/2020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31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2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523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Lưu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ý: </a:t>
            </a:r>
          </a:p>
          <a:p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Nên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lựa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chọn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E1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trước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Ethernet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Tốc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độ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luồng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Ethernet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khai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báo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trên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trạm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phải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giống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nhau</a:t>
            </a: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3A988970-9F43-4363-B0E2-D2642BE61D84}" type="datetime1">
              <a:rPr lang="en-US" smtClean="0"/>
              <a:pPr>
                <a:defRPr/>
              </a:pPr>
              <a:t>17/11/2020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BAD5212B-D946-4A32-9BFC-AFB51CADE8B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5624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3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20740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4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089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5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4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6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43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7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2543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8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979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3B6A279-25E1-4477-B931-9F8E6BB58BF1}" type="slidenum">
              <a:rPr lang="en-US"/>
              <a:pPr/>
              <a:t>9</a:t>
            </a:fld>
            <a:endParaRPr lang="en-US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657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.gif"/><Relationship Id="rId4" Type="http://schemas.openxmlformats.org/officeDocument/2006/relationships/image" Target="../media/image5.pn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31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00180640"/>
      </p:ext>
    </p:extLst>
  </p:cSld>
  <p:clrMapOvr>
    <a:masterClrMapping/>
  </p:clrMapOvr>
  <p:transition>
    <p:wedg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131419429"/>
      </p:ext>
    </p:extLst>
  </p:cSld>
  <p:clrMapOvr>
    <a:masterClrMapping/>
  </p:clrMapOvr>
  <p:transition>
    <p:wedg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5772664"/>
      </p:ext>
    </p:extLst>
  </p:cSld>
  <p:clrMapOvr>
    <a:masterClrMapping/>
  </p:clrMapOvr>
  <p:transition>
    <p:wedg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30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66741169"/>
      </p:ext>
    </p:extLst>
  </p:cSld>
  <p:clrMapOvr>
    <a:masterClrMapping/>
  </p:clrMapOvr>
  <p:transition spd="med"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60075865"/>
      </p:ext>
    </p:extLst>
  </p:cSld>
  <p:clrMapOvr>
    <a:masterClrMapping/>
  </p:clrMapOvr>
  <p:transition spd="med"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35" y="4406905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115483602"/>
      </p:ext>
    </p:extLst>
  </p:cSld>
  <p:clrMapOvr>
    <a:masterClrMapping/>
  </p:clrMapOvr>
  <p:transition spd="med"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2" y="1600204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2338" y="1600204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526026175"/>
      </p:ext>
    </p:extLst>
  </p:cSld>
  <p:clrMapOvr>
    <a:masterClrMapping/>
  </p:clrMapOvr>
  <p:transition spd="med"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2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2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820428921"/>
      </p:ext>
    </p:extLst>
  </p:cSld>
  <p:clrMapOvr>
    <a:masterClrMapping/>
  </p:clrMapOvr>
  <p:transition spd="med"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886997034"/>
      </p:ext>
    </p:extLst>
  </p:cSld>
  <p:clrMapOvr>
    <a:masterClrMapping/>
  </p:clrMapOvr>
  <p:transition spd="med"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704664"/>
      </p:ext>
    </p:extLst>
  </p:cSld>
  <p:clrMapOvr>
    <a:masterClrMapping/>
  </p:clrMapOvr>
  <p:transition spd="med"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273052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697077903"/>
      </p:ext>
    </p:extLst>
  </p:cSld>
  <p:clrMapOvr>
    <a:masterClrMapping/>
  </p:clrMapOvr>
  <p:transition spd="med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805399648"/>
      </p:ext>
    </p:extLst>
  </p:cSld>
  <p:clrMapOvr>
    <a:masterClrMapping/>
  </p:clrMapOvr>
  <p:transition>
    <p:wedg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808878236"/>
      </p:ext>
    </p:extLst>
  </p:cSld>
  <p:clrMapOvr>
    <a:masterClrMapping/>
  </p:clrMapOvr>
  <p:transition spd="med"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3140225179"/>
      </p:ext>
    </p:extLst>
  </p:cSld>
  <p:clrMapOvr>
    <a:masterClrMapping/>
  </p:clrMapOvr>
  <p:transition spd="med"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2" y="274639"/>
            <a:ext cx="603152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1665984601"/>
      </p:ext>
    </p:extLst>
  </p:cSld>
  <p:clrMapOvr>
    <a:masterClrMapping/>
  </p:clrMapOvr>
  <p:transition spd="med"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3016189B-3ABE-4EA1-A8DC-F7ECD712F89E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0606222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FF72861D-F37C-4508-9536-8472965D4BE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60784519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435" y="4406901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435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0EA8A6E6-653D-4595-BAE6-109CB7B7DB1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21141087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2338" y="1600201"/>
            <a:ext cx="4044462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7A2150C2-B1B9-4839-9072-A1E0544EDEC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94951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066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066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270" y="1535113"/>
            <a:ext cx="4041531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270" y="2174875"/>
            <a:ext cx="4041531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2B47CA6F-ED9F-42E3-BA21-90EF3A8BF280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88233437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FEDB0B9B-379C-4931-964C-7696635598F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42048773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882AF904-525B-4759-9C87-26BE5CEE1F61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7216915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6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91274506"/>
      </p:ext>
    </p:extLst>
  </p:cSld>
  <p:clrMapOvr>
    <a:masterClrMapping/>
  </p:clrMapOvr>
  <p:transition>
    <p:wedg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435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538" y="273051"/>
            <a:ext cx="5111262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435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6FF64507-AB55-426E-8430-14D2F56F10AF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93209363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166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166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166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33733802-EA68-4D31-931C-2729DDAF4E43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138935846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73ACD494-21BE-46D0-9C9D-43588409CA9D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31798646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31523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0">
              <a:defRPr kumimoji="0">
                <a:cs typeface="Arial" pitchFamily="34" charset="0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2BB832BF-5008-4515-A52B-64295E2B6C66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  <p:extLst>
      <p:ext uri="{BB962C8B-B14F-4D97-AF65-F5344CB8AC3E}">
        <p14:creationId xmlns:p14="http://schemas.microsoft.com/office/powerpoint/2010/main" val="23542294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38"/>
          <p:cNvGrpSpPr>
            <a:grpSpLocks/>
          </p:cNvGrpSpPr>
          <p:nvPr/>
        </p:nvGrpSpPr>
        <p:grpSpPr bwMode="auto">
          <a:xfrm>
            <a:off x="-4763" y="2209800"/>
            <a:ext cx="9148763" cy="4648200"/>
            <a:chOff x="-3" y="1392"/>
            <a:chExt cx="5763" cy="2928"/>
          </a:xfrm>
        </p:grpSpPr>
        <p:sp>
          <p:nvSpPr>
            <p:cNvPr id="5" name="Rectangle 19"/>
            <p:cNvSpPr>
              <a:spLocks noChangeArrowheads="1"/>
            </p:cNvSpPr>
            <p:nvPr/>
          </p:nvSpPr>
          <p:spPr bwMode="gray">
            <a:xfrm>
              <a:off x="5" y="1428"/>
              <a:ext cx="5755" cy="2892"/>
            </a:xfrm>
            <a:prstGeom prst="rect">
              <a:avLst/>
            </a:pr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  <a:ea typeface="+mn-ea"/>
                <a:cs typeface="+mn-cs"/>
              </a:endParaRPr>
            </a:p>
          </p:txBody>
        </p:sp>
        <p:grpSp>
          <p:nvGrpSpPr>
            <p:cNvPr id="6" name="Group 20"/>
            <p:cNvGrpSpPr>
              <a:grpSpLocks/>
            </p:cNvGrpSpPr>
            <p:nvPr/>
          </p:nvGrpSpPr>
          <p:grpSpPr bwMode="auto">
            <a:xfrm>
              <a:off x="116" y="1403"/>
              <a:ext cx="1585" cy="2896"/>
              <a:chOff x="116" y="-3"/>
              <a:chExt cx="1585" cy="2896"/>
            </a:xfrm>
          </p:grpSpPr>
          <p:grpSp>
            <p:nvGrpSpPr>
              <p:cNvPr id="168" name="Group 21"/>
              <p:cNvGrpSpPr>
                <a:grpSpLocks/>
              </p:cNvGrpSpPr>
              <p:nvPr userDrawn="1"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196" name="Line 22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7" name="Line 23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8" name="Line 24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99" name="Line 25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0" name="Line 26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1" name="Line 27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02" name="Oval 28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3" name="Oval 29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4" name="Oval 30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5" name="Oval 31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6" name="Oval 32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7" name="Oval 33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8" name="Oval 34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09" name="Oval 35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0" name="Oval 36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1" name="Oval 37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2" name="Oval 38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3" name="Oval 39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4" name="Oval 40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5" name="Oval 41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6" name="Oval 42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7" name="Oval 43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8" name="Oval 44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19" name="Oval 45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20" name="Oval 46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221" name="Oval 47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  <p:grpSp>
            <p:nvGrpSpPr>
              <p:cNvPr id="169" name="Group 48"/>
              <p:cNvGrpSpPr>
                <a:grpSpLocks/>
              </p:cNvGrpSpPr>
              <p:nvPr userDrawn="1"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170" name="Line 49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1" name="Line 50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2" name="Line 51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3" name="Line 52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4" name="Line 53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5" name="Line 54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76" name="Oval 55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77" name="Oval 56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78" name="Oval 57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79" name="Oval 58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0" name="Oval 59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1" name="Oval 60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2" name="Oval 61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3" name="Oval 62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4" name="Oval 63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5" name="Oval 64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6" name="Oval 65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7" name="Oval 66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8" name="Oval 67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89" name="Oval 68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0" name="Oval 69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1" name="Oval 70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2" name="Oval 71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3" name="Oval 72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4" name="Oval 73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95" name="Oval 74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</p:grpSp>
        <p:grpSp>
          <p:nvGrpSpPr>
            <p:cNvPr id="7" name="Group 75"/>
            <p:cNvGrpSpPr>
              <a:grpSpLocks/>
            </p:cNvGrpSpPr>
            <p:nvPr/>
          </p:nvGrpSpPr>
          <p:grpSpPr bwMode="auto">
            <a:xfrm>
              <a:off x="1791" y="1406"/>
              <a:ext cx="1585" cy="2896"/>
              <a:chOff x="116" y="-3"/>
              <a:chExt cx="1585" cy="2896"/>
            </a:xfrm>
          </p:grpSpPr>
          <p:grpSp>
            <p:nvGrpSpPr>
              <p:cNvPr id="114" name="Group 76"/>
              <p:cNvGrpSpPr>
                <a:grpSpLocks/>
              </p:cNvGrpSpPr>
              <p:nvPr userDrawn="1"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142" name="Line 77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3" name="Line 78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4" name="Line 79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5" name="Line 80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6" name="Line 81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7" name="Line 82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48" name="Oval 83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49" name="Oval 84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0" name="Oval 85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1" name="Oval 86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2" name="Oval 87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3" name="Oval 88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4" name="Oval 89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5" name="Oval 90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6" name="Oval 91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7" name="Oval 92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8" name="Oval 93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59" name="Oval 94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0" name="Oval 95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1" name="Oval 96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2" name="Oval 97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3" name="Oval 98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4" name="Oval 99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5" name="Oval 100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6" name="Oval 101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67" name="Oval 102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  <p:grpSp>
            <p:nvGrpSpPr>
              <p:cNvPr id="115" name="Group 103"/>
              <p:cNvGrpSpPr>
                <a:grpSpLocks/>
              </p:cNvGrpSpPr>
              <p:nvPr userDrawn="1"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116" name="Line 104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7" name="Line 105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8" name="Line 106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19" name="Line 107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0" name="Line 108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1" name="Line 109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22" name="Oval 110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3" name="Oval 111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4" name="Oval 112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5" name="Oval 113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6" name="Oval 114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7" name="Oval 115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8" name="Oval 116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29" name="Oval 117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0" name="Oval 118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1" name="Oval 119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2" name="Oval 120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3" name="Oval 121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4" name="Oval 122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5" name="Oval 123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6" name="Oval 124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7" name="Oval 125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8" name="Oval 126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39" name="Oval 127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40" name="Oval 128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41" name="Oval 129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</p:grpSp>
        <p:grpSp>
          <p:nvGrpSpPr>
            <p:cNvPr id="8" name="Group 130"/>
            <p:cNvGrpSpPr>
              <a:grpSpLocks/>
            </p:cNvGrpSpPr>
            <p:nvPr/>
          </p:nvGrpSpPr>
          <p:grpSpPr bwMode="auto">
            <a:xfrm>
              <a:off x="3470" y="1406"/>
              <a:ext cx="1585" cy="2896"/>
              <a:chOff x="116" y="-3"/>
              <a:chExt cx="1585" cy="2896"/>
            </a:xfrm>
          </p:grpSpPr>
          <p:grpSp>
            <p:nvGrpSpPr>
              <p:cNvPr id="60" name="Group 131"/>
              <p:cNvGrpSpPr>
                <a:grpSpLocks/>
              </p:cNvGrpSpPr>
              <p:nvPr userDrawn="1"/>
            </p:nvGrpSpPr>
            <p:grpSpPr bwMode="auto">
              <a:xfrm>
                <a:off x="116" y="-3"/>
                <a:ext cx="748" cy="2893"/>
                <a:chOff x="116" y="-3"/>
                <a:chExt cx="748" cy="2893"/>
              </a:xfrm>
            </p:grpSpPr>
            <p:sp>
              <p:nvSpPr>
                <p:cNvPr id="88" name="Line 132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89" name="Line 133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0" name="Line 134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1" name="Line 135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2" name="Line 136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3" name="Line 137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94" name="Oval 138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95" name="Oval 139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96" name="Oval 140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97" name="Oval 141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98" name="Oval 142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99" name="Oval 143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0" name="Oval 144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1" name="Oval 145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2" name="Oval 146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3" name="Oval 147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4" name="Oval 148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5" name="Oval 149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6" name="Oval 150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7" name="Oval 151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8" name="Oval 152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09" name="Oval 153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10" name="Oval 154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11" name="Oval 155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12" name="Oval 156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113" name="Oval 157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  <p:grpSp>
            <p:nvGrpSpPr>
              <p:cNvPr id="61" name="Group 158"/>
              <p:cNvGrpSpPr>
                <a:grpSpLocks/>
              </p:cNvGrpSpPr>
              <p:nvPr userDrawn="1"/>
            </p:nvGrpSpPr>
            <p:grpSpPr bwMode="auto">
              <a:xfrm>
                <a:off x="953" y="0"/>
                <a:ext cx="748" cy="2893"/>
                <a:chOff x="116" y="-3"/>
                <a:chExt cx="748" cy="2893"/>
              </a:xfrm>
            </p:grpSpPr>
            <p:sp>
              <p:nvSpPr>
                <p:cNvPr id="62" name="Line 159"/>
                <p:cNvSpPr>
                  <a:spLocks noChangeShapeType="1"/>
                </p:cNvSpPr>
                <p:nvPr userDrawn="1"/>
              </p:nvSpPr>
              <p:spPr bwMode="gray">
                <a:xfrm>
                  <a:off x="144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3" name="Line 160"/>
                <p:cNvSpPr>
                  <a:spLocks noChangeShapeType="1"/>
                </p:cNvSpPr>
                <p:nvPr userDrawn="1"/>
              </p:nvSpPr>
              <p:spPr bwMode="gray">
                <a:xfrm>
                  <a:off x="295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4" name="Line 161"/>
                <p:cNvSpPr>
                  <a:spLocks noChangeShapeType="1"/>
                </p:cNvSpPr>
                <p:nvPr userDrawn="1"/>
              </p:nvSpPr>
              <p:spPr bwMode="gray">
                <a:xfrm>
                  <a:off x="431" y="0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5" name="Line 162"/>
                <p:cNvSpPr>
                  <a:spLocks noChangeShapeType="1"/>
                </p:cNvSpPr>
                <p:nvPr userDrawn="1"/>
              </p:nvSpPr>
              <p:spPr bwMode="gray">
                <a:xfrm>
                  <a:off x="567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6" name="Line 163"/>
                <p:cNvSpPr>
                  <a:spLocks noChangeShapeType="1"/>
                </p:cNvSpPr>
                <p:nvPr userDrawn="1"/>
              </p:nvSpPr>
              <p:spPr bwMode="gray">
                <a:xfrm>
                  <a:off x="703" y="4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7" name="Line 164"/>
                <p:cNvSpPr>
                  <a:spLocks noChangeShapeType="1"/>
                </p:cNvSpPr>
                <p:nvPr userDrawn="1"/>
              </p:nvSpPr>
              <p:spPr bwMode="gray">
                <a:xfrm>
                  <a:off x="839" y="-3"/>
                  <a:ext cx="0" cy="2886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68" name="Oval 165"/>
                <p:cNvSpPr>
                  <a:spLocks noChangeArrowheads="1"/>
                </p:cNvSpPr>
                <p:nvPr userDrawn="1"/>
              </p:nvSpPr>
              <p:spPr bwMode="gray">
                <a:xfrm>
                  <a:off x="122" y="36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69" name="Oval 166"/>
                <p:cNvSpPr>
                  <a:spLocks noChangeArrowheads="1"/>
                </p:cNvSpPr>
                <p:nvPr userDrawn="1"/>
              </p:nvSpPr>
              <p:spPr bwMode="gray">
                <a:xfrm>
                  <a:off x="120" y="774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0" name="Oval 167"/>
                <p:cNvSpPr>
                  <a:spLocks noChangeArrowheads="1"/>
                </p:cNvSpPr>
                <p:nvPr userDrawn="1"/>
              </p:nvSpPr>
              <p:spPr bwMode="gray">
                <a:xfrm>
                  <a:off x="410" y="9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1" name="Oval 168"/>
                <p:cNvSpPr>
                  <a:spLocks noChangeArrowheads="1"/>
                </p:cNvSpPr>
                <p:nvPr userDrawn="1"/>
              </p:nvSpPr>
              <p:spPr bwMode="gray">
                <a:xfrm>
                  <a:off x="410" y="77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2" name="Oval 169"/>
                <p:cNvSpPr>
                  <a:spLocks noChangeArrowheads="1"/>
                </p:cNvSpPr>
                <p:nvPr userDrawn="1"/>
              </p:nvSpPr>
              <p:spPr bwMode="gray">
                <a:xfrm>
                  <a:off x="680" y="5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3" name="Oval 170"/>
                <p:cNvSpPr>
                  <a:spLocks noChangeArrowheads="1"/>
                </p:cNvSpPr>
                <p:nvPr userDrawn="1"/>
              </p:nvSpPr>
              <p:spPr bwMode="gray">
                <a:xfrm>
                  <a:off x="680" y="119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4" name="Oval 171"/>
                <p:cNvSpPr>
                  <a:spLocks noChangeArrowheads="1"/>
                </p:cNvSpPr>
                <p:nvPr userDrawn="1"/>
              </p:nvSpPr>
              <p:spPr bwMode="gray">
                <a:xfrm>
                  <a:off x="816" y="64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5" name="Oval 172"/>
                <p:cNvSpPr>
                  <a:spLocks noChangeArrowheads="1"/>
                </p:cNvSpPr>
                <p:nvPr userDrawn="1"/>
              </p:nvSpPr>
              <p:spPr bwMode="gray">
                <a:xfrm>
                  <a:off x="122" y="106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6" name="Oval 173"/>
                <p:cNvSpPr>
                  <a:spLocks noChangeArrowheads="1"/>
                </p:cNvSpPr>
                <p:nvPr userDrawn="1"/>
              </p:nvSpPr>
              <p:spPr bwMode="gray">
                <a:xfrm>
                  <a:off x="120" y="1451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7" name="Oval 174"/>
                <p:cNvSpPr>
                  <a:spLocks noChangeArrowheads="1"/>
                </p:cNvSpPr>
                <p:nvPr userDrawn="1"/>
              </p:nvSpPr>
              <p:spPr bwMode="gray">
                <a:xfrm>
                  <a:off x="125" y="172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8" name="Oval 175"/>
                <p:cNvSpPr>
                  <a:spLocks noChangeArrowheads="1"/>
                </p:cNvSpPr>
                <p:nvPr userDrawn="1"/>
              </p:nvSpPr>
              <p:spPr bwMode="gray">
                <a:xfrm>
                  <a:off x="408" y="146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79" name="Oval 176"/>
                <p:cNvSpPr>
                  <a:spLocks noChangeArrowheads="1"/>
                </p:cNvSpPr>
                <p:nvPr userDrawn="1"/>
              </p:nvSpPr>
              <p:spPr bwMode="gray">
                <a:xfrm>
                  <a:off x="820" y="1329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0" name="Oval 177"/>
                <p:cNvSpPr>
                  <a:spLocks noChangeArrowheads="1"/>
                </p:cNvSpPr>
                <p:nvPr userDrawn="1"/>
              </p:nvSpPr>
              <p:spPr bwMode="gray">
                <a:xfrm>
                  <a:off x="118" y="214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1" name="Oval 178"/>
                <p:cNvSpPr>
                  <a:spLocks noChangeArrowheads="1"/>
                </p:cNvSpPr>
                <p:nvPr userDrawn="1"/>
              </p:nvSpPr>
              <p:spPr bwMode="gray">
                <a:xfrm>
                  <a:off x="116" y="241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2" name="Oval 179"/>
                <p:cNvSpPr>
                  <a:spLocks noChangeArrowheads="1"/>
                </p:cNvSpPr>
                <p:nvPr userDrawn="1"/>
              </p:nvSpPr>
              <p:spPr bwMode="gray">
                <a:xfrm>
                  <a:off x="682" y="1865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3" name="Oval 180"/>
                <p:cNvSpPr>
                  <a:spLocks noChangeArrowheads="1"/>
                </p:cNvSpPr>
                <p:nvPr userDrawn="1"/>
              </p:nvSpPr>
              <p:spPr bwMode="gray">
                <a:xfrm>
                  <a:off x="406" y="2147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4" name="Oval 181"/>
                <p:cNvSpPr>
                  <a:spLocks noChangeArrowheads="1"/>
                </p:cNvSpPr>
                <p:nvPr userDrawn="1"/>
              </p:nvSpPr>
              <p:spPr bwMode="gray">
                <a:xfrm>
                  <a:off x="404" y="2832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5" name="Oval 182"/>
                <p:cNvSpPr>
                  <a:spLocks noChangeArrowheads="1"/>
                </p:cNvSpPr>
                <p:nvPr userDrawn="1"/>
              </p:nvSpPr>
              <p:spPr bwMode="gray">
                <a:xfrm>
                  <a:off x="818" y="2000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6" name="Oval 183"/>
                <p:cNvSpPr>
                  <a:spLocks noChangeArrowheads="1"/>
                </p:cNvSpPr>
                <p:nvPr userDrawn="1"/>
              </p:nvSpPr>
              <p:spPr bwMode="gray">
                <a:xfrm>
                  <a:off x="672" y="2568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  <p:sp>
              <p:nvSpPr>
                <p:cNvPr id="87" name="Oval 184"/>
                <p:cNvSpPr>
                  <a:spLocks noChangeArrowheads="1"/>
                </p:cNvSpPr>
                <p:nvPr userDrawn="1"/>
              </p:nvSpPr>
              <p:spPr bwMode="gray">
                <a:xfrm>
                  <a:off x="820" y="2706"/>
                  <a:ext cx="44" cy="44"/>
                </a:xfrm>
                <a:prstGeom prst="ellipse">
                  <a:avLst/>
                </a:prstGeom>
                <a:solidFill>
                  <a:schemeClr val="bg1"/>
                </a:solidFill>
                <a:ln w="9525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pPr>
                    <a:defRPr/>
                  </a:pPr>
                  <a:endParaRPr lang="en-US" b="1">
                    <a:solidFill>
                      <a:srgbClr val="1D528D"/>
                    </a:solidFill>
                  </a:endParaRPr>
                </a:p>
              </p:txBody>
            </p:sp>
          </p:grpSp>
        </p:grpSp>
        <p:sp>
          <p:nvSpPr>
            <p:cNvPr id="9" name="Line 185"/>
            <p:cNvSpPr>
              <a:spLocks noChangeShapeType="1"/>
            </p:cNvSpPr>
            <p:nvPr/>
          </p:nvSpPr>
          <p:spPr bwMode="gray">
            <a:xfrm>
              <a:off x="5173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" name="Line 186"/>
            <p:cNvSpPr>
              <a:spLocks noChangeShapeType="1"/>
            </p:cNvSpPr>
            <p:nvPr/>
          </p:nvSpPr>
          <p:spPr bwMode="gray">
            <a:xfrm>
              <a:off x="5324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" name="Line 187"/>
            <p:cNvSpPr>
              <a:spLocks noChangeShapeType="1"/>
            </p:cNvSpPr>
            <p:nvPr/>
          </p:nvSpPr>
          <p:spPr bwMode="gray">
            <a:xfrm>
              <a:off x="5460" y="1412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2" name="Line 188"/>
            <p:cNvSpPr>
              <a:spLocks noChangeShapeType="1"/>
            </p:cNvSpPr>
            <p:nvPr/>
          </p:nvSpPr>
          <p:spPr bwMode="gray">
            <a:xfrm>
              <a:off x="5596" y="1416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3" name="Line 189"/>
            <p:cNvSpPr>
              <a:spLocks noChangeShapeType="1"/>
            </p:cNvSpPr>
            <p:nvPr/>
          </p:nvSpPr>
          <p:spPr bwMode="gray">
            <a:xfrm>
              <a:off x="5732" y="1416"/>
              <a:ext cx="0" cy="2886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grpSp>
          <p:nvGrpSpPr>
            <p:cNvPr id="14" name="Group 190"/>
            <p:cNvGrpSpPr>
              <a:grpSpLocks/>
            </p:cNvGrpSpPr>
            <p:nvPr/>
          </p:nvGrpSpPr>
          <p:grpSpPr bwMode="auto">
            <a:xfrm>
              <a:off x="-3" y="1465"/>
              <a:ext cx="5763" cy="2778"/>
              <a:chOff x="-3" y="1510"/>
              <a:chExt cx="5763" cy="2778"/>
            </a:xfrm>
          </p:grpSpPr>
          <p:grpSp>
            <p:nvGrpSpPr>
              <p:cNvPr id="16" name="Group 191"/>
              <p:cNvGrpSpPr>
                <a:grpSpLocks/>
              </p:cNvGrpSpPr>
              <p:nvPr userDrawn="1"/>
            </p:nvGrpSpPr>
            <p:grpSpPr bwMode="auto">
              <a:xfrm>
                <a:off x="-1" y="1525"/>
                <a:ext cx="5758" cy="272"/>
                <a:chOff x="5" y="119"/>
                <a:chExt cx="5763" cy="272"/>
              </a:xfrm>
            </p:grpSpPr>
            <p:sp>
              <p:nvSpPr>
                <p:cNvPr id="57" name="Line 192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8" name="Line 193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9" name="Line 194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7" name="Group 195"/>
              <p:cNvGrpSpPr>
                <a:grpSpLocks/>
              </p:cNvGrpSpPr>
              <p:nvPr userDrawn="1"/>
            </p:nvGrpSpPr>
            <p:grpSpPr bwMode="auto">
              <a:xfrm>
                <a:off x="2" y="1933"/>
                <a:ext cx="5758" cy="272"/>
                <a:chOff x="5" y="119"/>
                <a:chExt cx="5763" cy="272"/>
              </a:xfrm>
            </p:grpSpPr>
            <p:sp>
              <p:nvSpPr>
                <p:cNvPr id="54" name="Line 196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5" name="Line 197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6" name="Line 198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8" name="Group 199"/>
              <p:cNvGrpSpPr>
                <a:grpSpLocks/>
              </p:cNvGrpSpPr>
              <p:nvPr userDrawn="1"/>
            </p:nvGrpSpPr>
            <p:grpSpPr bwMode="auto">
              <a:xfrm>
                <a:off x="-2" y="2352"/>
                <a:ext cx="5752" cy="272"/>
                <a:chOff x="5" y="119"/>
                <a:chExt cx="5763" cy="272"/>
              </a:xfrm>
            </p:grpSpPr>
            <p:sp>
              <p:nvSpPr>
                <p:cNvPr id="51" name="Line 200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2" name="Line 201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3" name="Line 202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19" name="Group 203"/>
              <p:cNvGrpSpPr>
                <a:grpSpLocks/>
              </p:cNvGrpSpPr>
              <p:nvPr userDrawn="1"/>
            </p:nvGrpSpPr>
            <p:grpSpPr bwMode="auto">
              <a:xfrm>
                <a:off x="-2" y="2750"/>
                <a:ext cx="5759" cy="272"/>
                <a:chOff x="5" y="119"/>
                <a:chExt cx="5763" cy="272"/>
              </a:xfrm>
            </p:grpSpPr>
            <p:sp>
              <p:nvSpPr>
                <p:cNvPr id="48" name="Line 204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9" name="Line 205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50" name="Line 206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0" name="Group 207"/>
              <p:cNvGrpSpPr>
                <a:grpSpLocks/>
              </p:cNvGrpSpPr>
              <p:nvPr userDrawn="1"/>
            </p:nvGrpSpPr>
            <p:grpSpPr bwMode="auto">
              <a:xfrm>
                <a:off x="1" y="3158"/>
                <a:ext cx="5759" cy="272"/>
                <a:chOff x="5" y="119"/>
                <a:chExt cx="5763" cy="272"/>
              </a:xfrm>
            </p:grpSpPr>
            <p:sp>
              <p:nvSpPr>
                <p:cNvPr id="45" name="Line 208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6" name="Line 209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7" name="Line 210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1" name="Group 211"/>
              <p:cNvGrpSpPr>
                <a:grpSpLocks/>
              </p:cNvGrpSpPr>
              <p:nvPr userDrawn="1"/>
            </p:nvGrpSpPr>
            <p:grpSpPr bwMode="auto">
              <a:xfrm>
                <a:off x="-3" y="3576"/>
                <a:ext cx="5753" cy="272"/>
                <a:chOff x="5" y="119"/>
                <a:chExt cx="5763" cy="272"/>
              </a:xfrm>
            </p:grpSpPr>
            <p:sp>
              <p:nvSpPr>
                <p:cNvPr id="42" name="Line 212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3" name="Line 213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4" name="Line 214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grpSp>
            <p:nvGrpSpPr>
              <p:cNvPr id="22" name="Group 215"/>
              <p:cNvGrpSpPr>
                <a:grpSpLocks/>
              </p:cNvGrpSpPr>
              <p:nvPr userDrawn="1"/>
            </p:nvGrpSpPr>
            <p:grpSpPr bwMode="auto">
              <a:xfrm>
                <a:off x="-3" y="3999"/>
                <a:ext cx="5757" cy="272"/>
                <a:chOff x="5" y="119"/>
                <a:chExt cx="5763" cy="272"/>
              </a:xfrm>
            </p:grpSpPr>
            <p:sp>
              <p:nvSpPr>
                <p:cNvPr id="39" name="Line 216"/>
                <p:cNvSpPr>
                  <a:spLocks noChangeShapeType="1"/>
                </p:cNvSpPr>
                <p:nvPr userDrawn="1"/>
              </p:nvSpPr>
              <p:spPr bwMode="gray">
                <a:xfrm>
                  <a:off x="7" y="119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0" name="Line 217"/>
                <p:cNvSpPr>
                  <a:spLocks noChangeShapeType="1"/>
                </p:cNvSpPr>
                <p:nvPr userDrawn="1"/>
              </p:nvSpPr>
              <p:spPr bwMode="gray">
                <a:xfrm>
                  <a:off x="8" y="255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41" name="Line 218"/>
                <p:cNvSpPr>
                  <a:spLocks noChangeShapeType="1"/>
                </p:cNvSpPr>
                <p:nvPr userDrawn="1"/>
              </p:nvSpPr>
              <p:spPr bwMode="gray">
                <a:xfrm>
                  <a:off x="5" y="391"/>
                  <a:ext cx="5760" cy="0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>
                    <a:defRPr/>
                  </a:pPr>
                  <a:endParaRPr lang="en-US"/>
                </a:p>
              </p:txBody>
            </p:sp>
          </p:grpSp>
          <p:sp>
            <p:nvSpPr>
              <p:cNvPr id="23" name="Oval 219"/>
              <p:cNvSpPr>
                <a:spLocks noChangeArrowheads="1"/>
              </p:cNvSpPr>
              <p:nvPr userDrawn="1"/>
            </p:nvSpPr>
            <p:spPr bwMode="gray">
              <a:xfrm>
                <a:off x="5151" y="177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4" name="Oval 220"/>
              <p:cNvSpPr>
                <a:spLocks noChangeArrowheads="1"/>
              </p:cNvSpPr>
              <p:nvPr userDrawn="1"/>
            </p:nvSpPr>
            <p:spPr bwMode="gray">
              <a:xfrm>
                <a:off x="5149" y="2186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5" name="Oval 221"/>
              <p:cNvSpPr>
                <a:spLocks noChangeArrowheads="1"/>
              </p:cNvSpPr>
              <p:nvPr userDrawn="1"/>
            </p:nvSpPr>
            <p:spPr bwMode="gray">
              <a:xfrm>
                <a:off x="5439" y="151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6" name="Oval 222"/>
              <p:cNvSpPr>
                <a:spLocks noChangeArrowheads="1"/>
              </p:cNvSpPr>
              <p:nvPr userDrawn="1"/>
            </p:nvSpPr>
            <p:spPr bwMode="gray">
              <a:xfrm>
                <a:off x="5439" y="218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7" name="Oval 223"/>
              <p:cNvSpPr>
                <a:spLocks noChangeArrowheads="1"/>
              </p:cNvSpPr>
              <p:nvPr userDrawn="1"/>
            </p:nvSpPr>
            <p:spPr bwMode="gray">
              <a:xfrm>
                <a:off x="5709" y="191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8" name="Oval 224"/>
              <p:cNvSpPr>
                <a:spLocks noChangeArrowheads="1"/>
              </p:cNvSpPr>
              <p:nvPr userDrawn="1"/>
            </p:nvSpPr>
            <p:spPr bwMode="gray">
              <a:xfrm>
                <a:off x="5709" y="2608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29" name="Oval 225"/>
              <p:cNvSpPr>
                <a:spLocks noChangeArrowheads="1"/>
              </p:cNvSpPr>
              <p:nvPr userDrawn="1"/>
            </p:nvSpPr>
            <p:spPr bwMode="gray">
              <a:xfrm>
                <a:off x="5151" y="2474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0" name="Oval 226"/>
              <p:cNvSpPr>
                <a:spLocks noChangeArrowheads="1"/>
              </p:cNvSpPr>
              <p:nvPr userDrawn="1"/>
            </p:nvSpPr>
            <p:spPr bwMode="gray">
              <a:xfrm>
                <a:off x="5149" y="2863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1" name="Oval 227"/>
              <p:cNvSpPr>
                <a:spLocks noChangeArrowheads="1"/>
              </p:cNvSpPr>
              <p:nvPr userDrawn="1"/>
            </p:nvSpPr>
            <p:spPr bwMode="gray">
              <a:xfrm>
                <a:off x="5154" y="314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2" name="Oval 228"/>
              <p:cNvSpPr>
                <a:spLocks noChangeArrowheads="1"/>
              </p:cNvSpPr>
              <p:nvPr userDrawn="1"/>
            </p:nvSpPr>
            <p:spPr bwMode="gray">
              <a:xfrm>
                <a:off x="5437" y="287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3" name="Oval 229"/>
              <p:cNvSpPr>
                <a:spLocks noChangeArrowheads="1"/>
              </p:cNvSpPr>
              <p:nvPr userDrawn="1"/>
            </p:nvSpPr>
            <p:spPr bwMode="gray">
              <a:xfrm>
                <a:off x="5147" y="3557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4" name="Oval 230"/>
              <p:cNvSpPr>
                <a:spLocks noChangeArrowheads="1"/>
              </p:cNvSpPr>
              <p:nvPr userDrawn="1"/>
            </p:nvSpPr>
            <p:spPr bwMode="gray">
              <a:xfrm>
                <a:off x="5145" y="382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5" name="Oval 231"/>
              <p:cNvSpPr>
                <a:spLocks noChangeArrowheads="1"/>
              </p:cNvSpPr>
              <p:nvPr userDrawn="1"/>
            </p:nvSpPr>
            <p:spPr bwMode="gray">
              <a:xfrm>
                <a:off x="5711" y="3277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6" name="Oval 232"/>
              <p:cNvSpPr>
                <a:spLocks noChangeArrowheads="1"/>
              </p:cNvSpPr>
              <p:nvPr userDrawn="1"/>
            </p:nvSpPr>
            <p:spPr bwMode="gray">
              <a:xfrm>
                <a:off x="5435" y="3559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7" name="Oval 233"/>
              <p:cNvSpPr>
                <a:spLocks noChangeArrowheads="1"/>
              </p:cNvSpPr>
              <p:nvPr userDrawn="1"/>
            </p:nvSpPr>
            <p:spPr bwMode="gray">
              <a:xfrm>
                <a:off x="5433" y="4244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  <p:sp>
            <p:nvSpPr>
              <p:cNvPr id="38" name="Oval 234"/>
              <p:cNvSpPr>
                <a:spLocks noChangeArrowheads="1"/>
              </p:cNvSpPr>
              <p:nvPr userDrawn="1"/>
            </p:nvSpPr>
            <p:spPr bwMode="gray">
              <a:xfrm>
                <a:off x="5701" y="3980"/>
                <a:ext cx="44" cy="44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en-US" b="1">
                  <a:solidFill>
                    <a:srgbClr val="1D528D"/>
                  </a:solidFill>
                </a:endParaRPr>
              </a:p>
            </p:txBody>
          </p:sp>
        </p:grpSp>
        <p:sp>
          <p:nvSpPr>
            <p:cNvPr id="15" name="Rectangle 235"/>
            <p:cNvSpPr>
              <a:spLocks noChangeArrowheads="1"/>
            </p:cNvSpPr>
            <p:nvPr/>
          </p:nvSpPr>
          <p:spPr bwMode="gray">
            <a:xfrm>
              <a:off x="0" y="1392"/>
              <a:ext cx="5760" cy="22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</a:schemeClr>
                </a:gs>
              </a:gsLst>
              <a:lin ang="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  <a:ea typeface="+mn-ea"/>
                <a:cs typeface="+mn-cs"/>
              </a:endParaRPr>
            </a:p>
          </p:txBody>
        </p:sp>
      </p:grpSp>
      <p:graphicFrame>
        <p:nvGraphicFramePr>
          <p:cNvPr id="222" name="Object 18"/>
          <p:cNvGraphicFramePr>
            <a:graphicFrameLocks noChangeAspect="1"/>
          </p:cNvGraphicFramePr>
          <p:nvPr/>
        </p:nvGraphicFramePr>
        <p:xfrm>
          <a:off x="0" y="0"/>
          <a:ext cx="9144000" cy="219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64" name="Image" r:id="rId3" imgW="7707937" imgH="1701587" progId="">
                  <p:embed/>
                </p:oleObj>
              </mc:Choice>
              <mc:Fallback>
                <p:oleObj name="Image" r:id="rId3" imgW="7707937" imgH="1701587" progId="">
                  <p:embed/>
                  <p:pic>
                    <p:nvPicPr>
                      <p:cNvPr id="0" name="Picture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144000" cy="219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67A6F9">
                                    <a:alpha val="39998"/>
                                  </a:srgbClr>
                                </a:gs>
                                <a:gs pos="100000">
                                  <a:schemeClr val="accent1"/>
                                </a:gs>
                              </a:gsLst>
                              <a:lin ang="5400000" scaled="1"/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3" name="Oval 236" descr="06_original_w"/>
          <p:cNvSpPr>
            <a:spLocks noChangeArrowheads="1"/>
          </p:cNvSpPr>
          <p:nvPr/>
        </p:nvSpPr>
        <p:spPr bwMode="gray">
          <a:xfrm>
            <a:off x="323850" y="1484313"/>
            <a:ext cx="1800225" cy="1873250"/>
          </a:xfrm>
          <a:prstGeom prst="ellipse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762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1D528D"/>
              </a:solidFill>
            </a:endParaRPr>
          </a:p>
        </p:txBody>
      </p:sp>
      <p:sp>
        <p:nvSpPr>
          <p:cNvPr id="224" name="Text Box 14"/>
          <p:cNvSpPr txBox="1">
            <a:spLocks noChangeArrowheads="1"/>
          </p:cNvSpPr>
          <p:nvPr/>
        </p:nvSpPr>
        <p:spPr bwMode="white">
          <a:xfrm>
            <a:off x="381000" y="304800"/>
            <a:ext cx="10795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400" b="1">
                <a:solidFill>
                  <a:srgbClr val="FFFFFF"/>
                </a:solidFill>
              </a:rPr>
              <a:t>LOGO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352800" y="3276600"/>
            <a:ext cx="5105400" cy="1012825"/>
          </a:xfrm>
        </p:spPr>
        <p:txBody>
          <a:bodyPr/>
          <a:lstStyle>
            <a:lvl1pPr>
              <a:defRPr sz="4000" b="0"/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71600" y="5638800"/>
            <a:ext cx="7086600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400" b="1">
                <a:solidFill>
                  <a:schemeClr val="tx2"/>
                </a:solidFill>
                <a:latin typeface="Verdana" pitchFamily="34" charset="0"/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291007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64336B90-286A-44E0-980E-B032489D941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6728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7DEC2B4F-CB59-4DB7-8EFF-1BF38CC8CD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47156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28725"/>
            <a:ext cx="4038600" cy="5095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28725"/>
            <a:ext cx="4038600" cy="5095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EA7F7DB2-7399-44D2-AC38-5E5123D9214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296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C462C06D-FCB5-4BD9-B058-EAC50E38349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5023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FE597A4D-E087-4370-89F3-8DEE7B146E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2640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878884346"/>
      </p:ext>
    </p:extLst>
  </p:cSld>
  <p:clrMapOvr>
    <a:masterClrMapping/>
  </p:clrMapOvr>
  <p:transition>
    <p:wedg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3AC6A3E1-479C-4F72-946A-7583FBCD5A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9388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369878D5-EF12-463B-B8F7-5E5653DE182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68251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6838268B-4019-47DA-80C2-CCB82CC0DAF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788139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882043B6-2268-4620-BBBA-8D00892BF9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1641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2A85F7E7-F7E7-4BD6-8DEA-6B9E484110F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1380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28725"/>
            <a:ext cx="8229600" cy="509587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5FB14DB6-4A1B-4107-BFB1-90499891EEC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3166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4"/>
          <p:cNvSpPr>
            <a:spLocks noChangeArrowheads="1"/>
          </p:cNvSpPr>
          <p:nvPr/>
        </p:nvSpPr>
        <p:spPr bwMode="auto">
          <a:xfrm>
            <a:off x="0" y="3527425"/>
            <a:ext cx="9144000" cy="33575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5" name="Oval 25"/>
          <p:cNvSpPr>
            <a:spLocks noChangeArrowheads="1"/>
          </p:cNvSpPr>
          <p:nvPr/>
        </p:nvSpPr>
        <p:spPr bwMode="ltGray">
          <a:xfrm>
            <a:off x="1258888" y="4508500"/>
            <a:ext cx="4248150" cy="1800225"/>
          </a:xfrm>
          <a:prstGeom prst="ellipse">
            <a:avLst/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46275"/>
                  <a:invGamma/>
                </a:schemeClr>
              </a:gs>
            </a:gsLst>
            <a:lin ang="540000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  <a:ea typeface="+mn-ea"/>
              <a:cs typeface="+mn-cs"/>
            </a:endParaRPr>
          </a:p>
        </p:txBody>
      </p:sp>
      <p:sp>
        <p:nvSpPr>
          <p:cNvPr id="6" name="Rectangle 17"/>
          <p:cNvSpPr>
            <a:spLocks noChangeArrowheads="1"/>
          </p:cNvSpPr>
          <p:nvPr/>
        </p:nvSpPr>
        <p:spPr bwMode="gray">
          <a:xfrm>
            <a:off x="0" y="3141663"/>
            <a:ext cx="9144000" cy="431800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7" name="Oval 18"/>
          <p:cNvSpPr>
            <a:spLocks noChangeArrowheads="1"/>
          </p:cNvSpPr>
          <p:nvPr/>
        </p:nvSpPr>
        <p:spPr bwMode="gray">
          <a:xfrm>
            <a:off x="276225" y="1255713"/>
            <a:ext cx="4656138" cy="483711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>
            <a:outerShdw dist="172739" dir="3238358" algn="ctr" rotWithShape="0">
              <a:schemeClr val="tx1"/>
            </a:outerShdw>
          </a:effectLst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8" name="Freeform 7" descr="1"/>
          <p:cNvSpPr>
            <a:spLocks/>
          </p:cNvSpPr>
          <p:nvPr/>
        </p:nvSpPr>
        <p:spPr bwMode="gray">
          <a:xfrm>
            <a:off x="1130300" y="1416050"/>
            <a:ext cx="2873375" cy="2182813"/>
          </a:xfrm>
          <a:custGeom>
            <a:avLst/>
            <a:gdLst>
              <a:gd name="T0" fmla="*/ 1436688 w 1810"/>
              <a:gd name="T1" fmla="*/ 2182813 h 1375"/>
              <a:gd name="T2" fmla="*/ 2873375 w 1810"/>
              <a:gd name="T3" fmla="*/ 627063 h 1375"/>
              <a:gd name="T4" fmla="*/ 1390650 w 1810"/>
              <a:gd name="T5" fmla="*/ 38100 h 1375"/>
              <a:gd name="T6" fmla="*/ 0 w 1810"/>
              <a:gd name="T7" fmla="*/ 628650 h 1375"/>
              <a:gd name="T8" fmla="*/ 1436688 w 1810"/>
              <a:gd name="T9" fmla="*/ 2182813 h 13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10" h="1375">
                <a:moveTo>
                  <a:pt x="905" y="1375"/>
                </a:moveTo>
                <a:lnTo>
                  <a:pt x="1810" y="395"/>
                </a:lnTo>
                <a:cubicBezTo>
                  <a:pt x="1612" y="176"/>
                  <a:pt x="1300" y="0"/>
                  <a:pt x="876" y="24"/>
                </a:cubicBezTo>
                <a:cubicBezTo>
                  <a:pt x="452" y="48"/>
                  <a:pt x="252" y="149"/>
                  <a:pt x="0" y="396"/>
                </a:cubicBezTo>
                <a:lnTo>
                  <a:pt x="905" y="1375"/>
                </a:lnTo>
                <a:close/>
              </a:path>
            </a:pathLst>
          </a:custGeom>
          <a:blipFill dpi="0" rotWithShape="1">
            <a:blip r:embed="rId2" cstate="print"/>
            <a:srcRect/>
            <a:stretch>
              <a:fillRect/>
            </a:stretch>
          </a:blipFill>
          <a:ln w="76200" cmpd="sng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Freeform 8" descr="2"/>
          <p:cNvSpPr>
            <a:spLocks/>
          </p:cNvSpPr>
          <p:nvPr/>
        </p:nvSpPr>
        <p:spPr bwMode="gray">
          <a:xfrm>
            <a:off x="376238" y="2147888"/>
            <a:ext cx="2103437" cy="3032125"/>
          </a:xfrm>
          <a:custGeom>
            <a:avLst/>
            <a:gdLst>
              <a:gd name="T0" fmla="*/ 2103437 w 1325"/>
              <a:gd name="T1" fmla="*/ 1524000 h 1910"/>
              <a:gd name="T2" fmla="*/ 657225 w 1325"/>
              <a:gd name="T3" fmla="*/ 0 h 1910"/>
              <a:gd name="T4" fmla="*/ 42862 w 1325"/>
              <a:gd name="T5" fmla="*/ 1609725 h 1910"/>
              <a:gd name="T6" fmla="*/ 638175 w 1325"/>
              <a:gd name="T7" fmla="*/ 3032125 h 1910"/>
              <a:gd name="T8" fmla="*/ 2103437 w 1325"/>
              <a:gd name="T9" fmla="*/ 1524000 h 191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5" h="1910">
                <a:moveTo>
                  <a:pt x="1325" y="960"/>
                </a:moveTo>
                <a:lnTo>
                  <a:pt x="414" y="0"/>
                </a:lnTo>
                <a:cubicBezTo>
                  <a:pt x="238" y="162"/>
                  <a:pt x="0" y="570"/>
                  <a:pt x="27" y="1014"/>
                </a:cubicBezTo>
                <a:cubicBezTo>
                  <a:pt x="53" y="1458"/>
                  <a:pt x="233" y="1748"/>
                  <a:pt x="402" y="1910"/>
                </a:cubicBezTo>
                <a:lnTo>
                  <a:pt x="1325" y="960"/>
                </a:lnTo>
                <a:close/>
              </a:path>
            </a:pathLst>
          </a:custGeom>
          <a:blipFill dpi="0" rotWithShape="1">
            <a:blip r:embed="rId3" cstate="print"/>
            <a:srcRect/>
            <a:stretch>
              <a:fillRect/>
            </a:stretch>
          </a:blipFill>
          <a:ln w="76200" cmpd="sng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0" name="Freeform 9" descr="55282"/>
          <p:cNvSpPr>
            <a:spLocks/>
          </p:cNvSpPr>
          <p:nvPr/>
        </p:nvSpPr>
        <p:spPr bwMode="gray">
          <a:xfrm>
            <a:off x="1085850" y="3730625"/>
            <a:ext cx="2962275" cy="2219325"/>
          </a:xfrm>
          <a:custGeom>
            <a:avLst/>
            <a:gdLst>
              <a:gd name="T0" fmla="*/ 1471613 w 1866"/>
              <a:gd name="T1" fmla="*/ 0 h 1398"/>
              <a:gd name="T2" fmla="*/ 0 w 1866"/>
              <a:gd name="T3" fmla="*/ 1547813 h 1398"/>
              <a:gd name="T4" fmla="*/ 1581150 w 1866"/>
              <a:gd name="T5" fmla="*/ 2201863 h 1398"/>
              <a:gd name="T6" fmla="*/ 2962275 w 1866"/>
              <a:gd name="T7" fmla="*/ 1581150 h 1398"/>
              <a:gd name="T8" fmla="*/ 1471613 w 1866"/>
              <a:gd name="T9" fmla="*/ 0 h 13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866" h="1398">
                <a:moveTo>
                  <a:pt x="927" y="0"/>
                </a:moveTo>
                <a:lnTo>
                  <a:pt x="0" y="975"/>
                </a:lnTo>
                <a:cubicBezTo>
                  <a:pt x="203" y="1204"/>
                  <a:pt x="607" y="1398"/>
                  <a:pt x="996" y="1387"/>
                </a:cubicBezTo>
                <a:cubicBezTo>
                  <a:pt x="1385" y="1375"/>
                  <a:pt x="1707" y="1159"/>
                  <a:pt x="1866" y="996"/>
                </a:cubicBezTo>
                <a:lnTo>
                  <a:pt x="927" y="0"/>
                </a:lnTo>
                <a:close/>
              </a:path>
            </a:pathLst>
          </a:custGeom>
          <a:blipFill dpi="0" rotWithShape="1">
            <a:blip r:embed="rId4" cstate="print"/>
            <a:srcRect/>
            <a:stretch>
              <a:fillRect/>
            </a:stretch>
          </a:blipFill>
          <a:ln w="76200" cmpd="sng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1" name="Freeform 19" descr="4"/>
          <p:cNvSpPr>
            <a:spLocks/>
          </p:cNvSpPr>
          <p:nvPr/>
        </p:nvSpPr>
        <p:spPr bwMode="gray">
          <a:xfrm>
            <a:off x="2625725" y="2119313"/>
            <a:ext cx="2139950" cy="3116262"/>
          </a:xfrm>
          <a:custGeom>
            <a:avLst/>
            <a:gdLst>
              <a:gd name="T0" fmla="*/ 1509713 w 1348"/>
              <a:gd name="T1" fmla="*/ 3116262 h 1963"/>
              <a:gd name="T2" fmla="*/ 2124075 w 1348"/>
              <a:gd name="T3" fmla="*/ 1550987 h 1963"/>
              <a:gd name="T4" fmla="*/ 1436688 w 1348"/>
              <a:gd name="T5" fmla="*/ 0 h 1963"/>
              <a:gd name="T6" fmla="*/ 0 w 1348"/>
              <a:gd name="T7" fmla="*/ 1566862 h 1963"/>
              <a:gd name="T8" fmla="*/ 1509713 w 1348"/>
              <a:gd name="T9" fmla="*/ 3116262 h 196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48" h="1963">
                <a:moveTo>
                  <a:pt x="951" y="1963"/>
                </a:moveTo>
                <a:cubicBezTo>
                  <a:pt x="1244" y="1689"/>
                  <a:pt x="1348" y="1323"/>
                  <a:pt x="1338" y="977"/>
                </a:cubicBezTo>
                <a:cubicBezTo>
                  <a:pt x="1329" y="629"/>
                  <a:pt x="1132" y="226"/>
                  <a:pt x="905" y="0"/>
                </a:cubicBezTo>
                <a:lnTo>
                  <a:pt x="0" y="987"/>
                </a:lnTo>
                <a:lnTo>
                  <a:pt x="951" y="1963"/>
                </a:lnTo>
                <a:close/>
              </a:path>
            </a:pathLst>
          </a:custGeom>
          <a:blipFill dpi="0" rotWithShape="1">
            <a:blip r:embed="rId5" cstate="print"/>
            <a:srcRect/>
            <a:stretch>
              <a:fillRect/>
            </a:stretch>
          </a:blipFill>
          <a:ln w="76200" cmpd="sng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12" name="Oval 23"/>
          <p:cNvSpPr>
            <a:spLocks noChangeArrowheads="1"/>
          </p:cNvSpPr>
          <p:nvPr/>
        </p:nvSpPr>
        <p:spPr bwMode="gray">
          <a:xfrm>
            <a:off x="1806575" y="2954338"/>
            <a:ext cx="1655763" cy="1655762"/>
          </a:xfrm>
          <a:prstGeom prst="ellipse">
            <a:avLst/>
          </a:prstGeom>
          <a:solidFill>
            <a:schemeClr val="bg1"/>
          </a:soli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13" name="Text Box 14"/>
          <p:cNvSpPr txBox="1">
            <a:spLocks noChangeArrowheads="1"/>
          </p:cNvSpPr>
          <p:nvPr/>
        </p:nvSpPr>
        <p:spPr bwMode="auto">
          <a:xfrm>
            <a:off x="1981200" y="3505200"/>
            <a:ext cx="1308100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800" b="1">
                <a:solidFill>
                  <a:srgbClr val="19426B"/>
                </a:solidFill>
                <a:latin typeface="Verdana" pitchFamily="34" charset="0"/>
              </a:rPr>
              <a:t>LOGO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24200" y="762000"/>
            <a:ext cx="5715000" cy="1828800"/>
          </a:xfrm>
        </p:spPr>
        <p:txBody>
          <a:bodyPr/>
          <a:lstStyle>
            <a:lvl1pPr algn="r">
              <a:defRPr sz="4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4343400" y="3178175"/>
            <a:ext cx="4572000" cy="3810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1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486525"/>
            <a:ext cx="2133600" cy="168275"/>
          </a:xfrm>
        </p:spPr>
        <p:txBody>
          <a:bodyPr/>
          <a:lstStyle>
            <a:lvl1pPr>
              <a:defRPr sz="1200" b="0">
                <a:latin typeface="Arial" pitchFamily="34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486525"/>
            <a:ext cx="2895600" cy="168275"/>
          </a:xfrm>
        </p:spPr>
        <p:txBody>
          <a:bodyPr/>
          <a:lstStyle>
            <a:lvl1pPr algn="ctr">
              <a:defRPr sz="1200" b="0">
                <a:solidFill>
                  <a:srgbClr val="FFFFFF"/>
                </a:solidFill>
                <a:latin typeface="Arial" pitchFamily="34" charset="0"/>
                <a:ea typeface="Gulim" pitchFamily="34" charset="-127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486525"/>
            <a:ext cx="2133600" cy="168275"/>
          </a:xfrm>
        </p:spPr>
        <p:txBody>
          <a:bodyPr/>
          <a:lstStyle>
            <a:lvl1pPr>
              <a:defRPr sz="1200">
                <a:solidFill>
                  <a:srgbClr val="FFFFFF"/>
                </a:solidFill>
                <a:ea typeface="Gulim" pitchFamily="34" charset="-127"/>
              </a:defRPr>
            </a:lvl1pPr>
          </a:lstStyle>
          <a:p>
            <a:pPr>
              <a:defRPr/>
            </a:pPr>
            <a:fld id="{C8A4F92E-2719-44E7-84A7-552516D8AE2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9144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B8512D9B-B8FA-43ED-85C4-3BBBF4C8BA6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5604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60B6A2CA-8F65-493F-B3C4-961383836F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85876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414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41425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CEAC8381-6B20-4479-9F85-1521DA8E69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372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4266070726"/>
      </p:ext>
    </p:extLst>
  </p:cSld>
  <p:clrMapOvr>
    <a:masterClrMapping/>
  </p:clrMapOvr>
  <p:transition>
    <p:wedg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8BF7E4E2-5909-48A7-8998-CC450B96B7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50023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358BF73F-B9E6-46F0-94E7-331EE738C8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57987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F0794E77-14C4-4650-B293-CF6012AF80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1165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0AE0A18C-D63A-43D5-9F7C-E92805468AB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233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6284ED51-4E69-4AEF-8057-A4EA0CA41A7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25217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24AC41EA-8D5C-47BC-BD23-171A5739984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27509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76450" cy="63373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76950" cy="63373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5899D7F4-25BD-4A1D-A9DC-A5322AE775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41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241425"/>
            <a:ext cx="8229600" cy="5248275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D14CA533-6931-481D-9A10-CD81639FE0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8290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7391400" cy="563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241425"/>
            <a:ext cx="8229600" cy="5248275"/>
          </a:xfrm>
        </p:spPr>
        <p:txBody>
          <a:bodyPr/>
          <a:lstStyle/>
          <a:p>
            <a:pPr lvl="0"/>
            <a:r>
              <a:rPr lang="en-US" noProof="0"/>
              <a:t>Click icon to add chart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ea typeface="Gulim" pitchFamily="34" charset="-127"/>
              </a:defRPr>
            </a:lvl1pPr>
          </a:lstStyle>
          <a:p>
            <a:pPr>
              <a:defRPr/>
            </a:pPr>
            <a:fld id="{CC01551B-331C-4859-8CB4-2177A4047CA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779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3670635788"/>
      </p:ext>
    </p:extLst>
  </p:cSld>
  <p:clrMapOvr>
    <a:masterClrMapping/>
  </p:clrMapOvr>
  <p:transition>
    <p:wedg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9236360"/>
      </p:ext>
    </p:extLst>
  </p:cSld>
  <p:clrMapOvr>
    <a:masterClrMapping/>
  </p:clrMapOvr>
  <p:transition>
    <p:wedg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45971607"/>
      </p:ext>
    </p:extLst>
  </p:cSld>
  <p:clrMapOvr>
    <a:masterClrMapping/>
  </p:clrMapOvr>
  <p:transition>
    <p:wedg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vi-V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1740897"/>
      </p:ext>
    </p:extLst>
  </p:cSld>
  <p:clrMapOvr>
    <a:masterClrMapping/>
  </p:clrMapOvr>
  <p:transition>
    <p:wedg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image" Target="../media/image4.gif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image" Target="../media/image9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47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5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17" r:id="rId1"/>
    <p:sldLayoutId id="2147485618" r:id="rId2"/>
    <p:sldLayoutId id="2147485619" r:id="rId3"/>
    <p:sldLayoutId id="2147485620" r:id="rId4"/>
    <p:sldLayoutId id="2147485621" r:id="rId5"/>
    <p:sldLayoutId id="2147485622" r:id="rId6"/>
    <p:sldLayoutId id="2147485623" r:id="rId7"/>
    <p:sldLayoutId id="2147485624" r:id="rId8"/>
    <p:sldLayoutId id="2147485625" r:id="rId9"/>
    <p:sldLayoutId id="2147485626" r:id="rId10"/>
    <p:sldLayoutId id="2147485627" r:id="rId11"/>
  </p:sldLayoutIdLst>
  <p:transition>
    <p:wedge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34" charset="-127"/>
          <a:ea typeface="굴림" pitchFamily="34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34" charset="-127"/>
          <a:ea typeface="굴림" pitchFamily="34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34" charset="-127"/>
          <a:ea typeface="굴림" pitchFamily="34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34" charset="-127"/>
          <a:ea typeface="굴림" pitchFamily="34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Gulim" pitchFamily="34" charset="-127"/>
          <a:ea typeface="Gulim" pitchFamily="34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Gulim" pitchFamily="34" charset="-127"/>
          <a:ea typeface="Gulim" pitchFamily="34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Gulim" pitchFamily="34" charset="-127"/>
          <a:ea typeface="Gulim" pitchFamily="34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목차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5695" r:id="rId1"/>
    <p:sldLayoutId id="2147485696" r:id="rId2"/>
    <p:sldLayoutId id="2147485697" r:id="rId3"/>
    <p:sldLayoutId id="2147485698" r:id="rId4"/>
    <p:sldLayoutId id="2147485699" r:id="rId5"/>
    <p:sldLayoutId id="2147485700" r:id="rId6"/>
    <p:sldLayoutId id="2147485701" r:id="rId7"/>
    <p:sldLayoutId id="2147485702" r:id="rId8"/>
    <p:sldLayoutId id="2147485703" r:id="rId9"/>
    <p:sldLayoutId id="2147485704" r:id="rId10"/>
    <p:sldLayoutId id="2147485705" r:id="rId11"/>
  </p:sldLayoutIdLst>
  <p:transition>
    <p:wedge/>
  </p:transition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Gulim" pitchFamily="34" charset="-127"/>
          <a:ea typeface="Gulim" pitchFamily="34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Gulim" pitchFamily="34" charset="-127"/>
          <a:ea typeface="Gulim" pitchFamily="34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Gulim" pitchFamily="34" charset="-127"/>
          <a:ea typeface="Gulim" pitchFamily="34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Gulim" pitchFamily="34" charset="-127"/>
          <a:ea typeface="Gulim" pitchFamily="34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6" descr="내용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9144000" cy="66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rnd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24000" tIns="45720" rIns="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Title</a:t>
            </a:r>
          </a:p>
        </p:txBody>
      </p:sp>
      <p:sp>
        <p:nvSpPr>
          <p:cNvPr id="8200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505200" y="6507163"/>
            <a:ext cx="2133600" cy="20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latinLnBrk="1" hangingPunct="0">
              <a:defRPr kumimoji="1" sz="1000">
                <a:solidFill>
                  <a:srgbClr val="000000"/>
                </a:solidFill>
                <a:latin typeface="산돌고딕B" pitchFamily="18" charset="-127"/>
                <a:ea typeface="산돌고딕B" pitchFamily="18" charset="-127"/>
                <a:cs typeface="+mn-cs"/>
              </a:defRPr>
            </a:lvl1pPr>
          </a:lstStyle>
          <a:p>
            <a:pPr>
              <a:defRPr/>
            </a:pPr>
            <a:r>
              <a:rPr lang="en-US" altLang="ko-KR"/>
              <a:t>- </a:t>
            </a:r>
            <a:fld id="{B38E7EEE-492F-4221-AEBC-4282B44F1307}" type="slidenum">
              <a:rPr lang="en-US" altLang="ko-KR"/>
              <a:pPr>
                <a:defRPr/>
              </a:pPr>
              <a:t>‹#›</a:t>
            </a:fld>
            <a:r>
              <a:rPr lang="en-US" altLang="ko-KR"/>
              <a:t> -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06" r:id="rId1"/>
    <p:sldLayoutId id="2147485707" r:id="rId2"/>
    <p:sldLayoutId id="2147485708" r:id="rId3"/>
    <p:sldLayoutId id="2147485709" r:id="rId4"/>
    <p:sldLayoutId id="2147485710" r:id="rId5"/>
    <p:sldLayoutId id="2147485711" r:id="rId6"/>
    <p:sldLayoutId id="2147485712" r:id="rId7"/>
    <p:sldLayoutId id="2147485713" r:id="rId8"/>
    <p:sldLayoutId id="2147485714" r:id="rId9"/>
    <p:sldLayoutId id="2147485715" r:id="rId10"/>
    <p:sldLayoutId id="2147485716" r:id="rId11"/>
  </p:sldLayoutIdLst>
  <p:transition/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0F2B4D"/>
          </a:solidFill>
          <a:latin typeface="Arial Black" pitchFamily="34" charset="0"/>
          <a:ea typeface="HY헤드라인M" pitchFamily="18" charset="-127"/>
          <a:cs typeface="HY헤드라인M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0F2B4D"/>
          </a:solidFill>
          <a:latin typeface="Arial Black" pitchFamily="34" charset="0"/>
          <a:ea typeface="HY헤드라인M" pitchFamily="18" charset="-127"/>
          <a:cs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0F2B4D"/>
          </a:solidFill>
          <a:latin typeface="Arial Black" pitchFamily="34" charset="0"/>
          <a:ea typeface="HY헤드라인M" pitchFamily="18" charset="-127"/>
          <a:cs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0F2B4D"/>
          </a:solidFill>
          <a:latin typeface="Arial Black" pitchFamily="34" charset="0"/>
          <a:ea typeface="HY헤드라인M" pitchFamily="18" charset="-127"/>
          <a:cs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3000">
          <a:solidFill>
            <a:srgbClr val="0F2B4D"/>
          </a:solidFill>
          <a:latin typeface="Arial Black" pitchFamily="34" charset="0"/>
          <a:ea typeface="HY헤드라인M" pitchFamily="18" charset="-127"/>
          <a:cs typeface="HY헤드라인M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3200">
          <a:solidFill>
            <a:schemeClr val="tx1"/>
          </a:solidFill>
          <a:latin typeface="Gulim" pitchFamily="34" charset="-127"/>
          <a:ea typeface="Gulim" pitchFamily="34" charset="-127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800">
          <a:solidFill>
            <a:schemeClr val="tx1"/>
          </a:solidFill>
          <a:latin typeface="Gulim" pitchFamily="34" charset="-127"/>
          <a:ea typeface="Gulim" pitchFamily="34" charset="-127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Char char="•"/>
        <a:defRPr kumimoji="1" sz="2400">
          <a:solidFill>
            <a:schemeClr val="tx1"/>
          </a:solidFill>
          <a:latin typeface="Gulim" pitchFamily="34" charset="-127"/>
          <a:ea typeface="Gulim" pitchFamily="34" charset="-127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Gulim" pitchFamily="34" charset="-127"/>
          <a:ea typeface="Gulim" pitchFamily="34" charset="-127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Rectangle 15"/>
          <p:cNvSpPr>
            <a:spLocks noChangeArrowheads="1"/>
          </p:cNvSpPr>
          <p:nvPr/>
        </p:nvSpPr>
        <p:spPr bwMode="gray">
          <a:xfrm>
            <a:off x="1588" y="4763"/>
            <a:ext cx="9144000" cy="931862"/>
          </a:xfrm>
          <a:prstGeom prst="rect">
            <a:avLst/>
          </a:prstGeom>
          <a:gradFill rotWithShape="1">
            <a:gsLst>
              <a:gs pos="0">
                <a:schemeClr val="hlink"/>
              </a:gs>
              <a:gs pos="50000">
                <a:schemeClr val="hlink">
                  <a:gamma/>
                  <a:tint val="0"/>
                  <a:invGamma/>
                </a:schemeClr>
              </a:gs>
              <a:gs pos="100000">
                <a:schemeClr val="hlink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1D528D"/>
              </a:solidFill>
              <a:ea typeface="+mn-ea"/>
              <a:cs typeface="+mn-cs"/>
            </a:endParaRPr>
          </a:p>
        </p:txBody>
      </p:sp>
      <p:grpSp>
        <p:nvGrpSpPr>
          <p:cNvPr id="20483" name="Group 16"/>
          <p:cNvGrpSpPr>
            <a:grpSpLocks/>
          </p:cNvGrpSpPr>
          <p:nvPr/>
        </p:nvGrpSpPr>
        <p:grpSpPr bwMode="auto">
          <a:xfrm>
            <a:off x="-12700" y="0"/>
            <a:ext cx="9150350" cy="1012825"/>
            <a:chOff x="476" y="-638"/>
            <a:chExt cx="5764" cy="638"/>
          </a:xfrm>
        </p:grpSpPr>
        <p:sp>
          <p:nvSpPr>
            <p:cNvPr id="4107" name="Oval 17"/>
            <p:cNvSpPr>
              <a:spLocks noChangeArrowheads="1"/>
            </p:cNvSpPr>
            <p:nvPr userDrawn="1"/>
          </p:nvSpPr>
          <p:spPr bwMode="gray">
            <a:xfrm>
              <a:off x="555" y="-28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08" name="Oval 18"/>
            <p:cNvSpPr>
              <a:spLocks noChangeArrowheads="1"/>
            </p:cNvSpPr>
            <p:nvPr userDrawn="1"/>
          </p:nvSpPr>
          <p:spPr bwMode="gray">
            <a:xfrm>
              <a:off x="553" y="-54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09" name="Oval 19"/>
            <p:cNvSpPr>
              <a:spLocks noChangeArrowheads="1"/>
            </p:cNvSpPr>
            <p:nvPr userDrawn="1"/>
          </p:nvSpPr>
          <p:spPr bwMode="gray">
            <a:xfrm>
              <a:off x="843" y="-42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10" name="Oval 20"/>
            <p:cNvSpPr>
              <a:spLocks noChangeArrowheads="1"/>
            </p:cNvSpPr>
            <p:nvPr userDrawn="1"/>
          </p:nvSpPr>
          <p:spPr bwMode="gray">
            <a:xfrm>
              <a:off x="843" y="-13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11" name="Oval 21"/>
            <p:cNvSpPr>
              <a:spLocks noChangeArrowheads="1"/>
            </p:cNvSpPr>
            <p:nvPr userDrawn="1"/>
          </p:nvSpPr>
          <p:spPr bwMode="gray">
            <a:xfrm>
              <a:off x="1113" y="-289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12" name="Oval 22"/>
            <p:cNvSpPr>
              <a:spLocks noChangeArrowheads="1"/>
            </p:cNvSpPr>
            <p:nvPr userDrawn="1"/>
          </p:nvSpPr>
          <p:spPr bwMode="gray">
            <a:xfrm>
              <a:off x="1249" y="-151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13" name="Line 23"/>
            <p:cNvSpPr>
              <a:spLocks noChangeShapeType="1"/>
            </p:cNvSpPr>
            <p:nvPr userDrawn="1"/>
          </p:nvSpPr>
          <p:spPr bwMode="gray">
            <a:xfrm>
              <a:off x="577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4" name="Line 24"/>
            <p:cNvSpPr>
              <a:spLocks noChangeShapeType="1"/>
            </p:cNvSpPr>
            <p:nvPr userDrawn="1"/>
          </p:nvSpPr>
          <p:spPr bwMode="gray">
            <a:xfrm>
              <a:off x="719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5" name="Line 25"/>
            <p:cNvSpPr>
              <a:spLocks noChangeShapeType="1"/>
            </p:cNvSpPr>
            <p:nvPr userDrawn="1"/>
          </p:nvSpPr>
          <p:spPr bwMode="gray">
            <a:xfrm>
              <a:off x="864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6" name="Line 26"/>
            <p:cNvSpPr>
              <a:spLocks noChangeShapeType="1"/>
            </p:cNvSpPr>
            <p:nvPr userDrawn="1"/>
          </p:nvSpPr>
          <p:spPr bwMode="gray">
            <a:xfrm>
              <a:off x="1000" y="-633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7" name="Line 27"/>
            <p:cNvSpPr>
              <a:spLocks noChangeShapeType="1"/>
            </p:cNvSpPr>
            <p:nvPr userDrawn="1"/>
          </p:nvSpPr>
          <p:spPr bwMode="gray">
            <a:xfrm>
              <a:off x="1136" y="-633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8" name="Line 28"/>
            <p:cNvSpPr>
              <a:spLocks noChangeShapeType="1"/>
            </p:cNvSpPr>
            <p:nvPr userDrawn="1"/>
          </p:nvSpPr>
          <p:spPr bwMode="gray">
            <a:xfrm>
              <a:off x="1272" y="-635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19" name="Line 29"/>
            <p:cNvSpPr>
              <a:spLocks noChangeShapeType="1"/>
            </p:cNvSpPr>
            <p:nvPr userDrawn="1"/>
          </p:nvSpPr>
          <p:spPr bwMode="gray">
            <a:xfrm>
              <a:off x="1414" y="-634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0" name="Line 30"/>
            <p:cNvSpPr>
              <a:spLocks noChangeShapeType="1"/>
            </p:cNvSpPr>
            <p:nvPr userDrawn="1"/>
          </p:nvSpPr>
          <p:spPr bwMode="gray">
            <a:xfrm>
              <a:off x="1565" y="-634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1" name="Line 31"/>
            <p:cNvSpPr>
              <a:spLocks noChangeShapeType="1"/>
            </p:cNvSpPr>
            <p:nvPr userDrawn="1"/>
          </p:nvSpPr>
          <p:spPr bwMode="gray">
            <a:xfrm>
              <a:off x="1701" y="-634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2" name="Line 32"/>
            <p:cNvSpPr>
              <a:spLocks noChangeShapeType="1"/>
            </p:cNvSpPr>
            <p:nvPr userDrawn="1"/>
          </p:nvSpPr>
          <p:spPr bwMode="gray">
            <a:xfrm>
              <a:off x="1837" y="-633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3" name="Line 33"/>
            <p:cNvSpPr>
              <a:spLocks noChangeShapeType="1"/>
            </p:cNvSpPr>
            <p:nvPr userDrawn="1"/>
          </p:nvSpPr>
          <p:spPr bwMode="gray">
            <a:xfrm>
              <a:off x="1973" y="-633"/>
              <a:ext cx="0" cy="63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4" name="Line 34"/>
            <p:cNvSpPr>
              <a:spLocks noChangeShapeType="1"/>
            </p:cNvSpPr>
            <p:nvPr userDrawn="1"/>
          </p:nvSpPr>
          <p:spPr bwMode="gray">
            <a:xfrm>
              <a:off x="2109" y="-634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25" name="Oval 35"/>
            <p:cNvSpPr>
              <a:spLocks noChangeArrowheads="1"/>
            </p:cNvSpPr>
            <p:nvPr userDrawn="1"/>
          </p:nvSpPr>
          <p:spPr bwMode="gray">
            <a:xfrm>
              <a:off x="1392" y="-28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26" name="Oval 36"/>
            <p:cNvSpPr>
              <a:spLocks noChangeArrowheads="1"/>
            </p:cNvSpPr>
            <p:nvPr userDrawn="1"/>
          </p:nvSpPr>
          <p:spPr bwMode="gray">
            <a:xfrm>
              <a:off x="1390" y="-542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27" name="Oval 37"/>
            <p:cNvSpPr>
              <a:spLocks noChangeArrowheads="1"/>
            </p:cNvSpPr>
            <p:nvPr userDrawn="1"/>
          </p:nvSpPr>
          <p:spPr bwMode="gray">
            <a:xfrm>
              <a:off x="1680" y="-424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28" name="Oval 38"/>
            <p:cNvSpPr>
              <a:spLocks noChangeArrowheads="1"/>
            </p:cNvSpPr>
            <p:nvPr userDrawn="1"/>
          </p:nvSpPr>
          <p:spPr bwMode="gray">
            <a:xfrm>
              <a:off x="1680" y="-540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29" name="Oval 39"/>
            <p:cNvSpPr>
              <a:spLocks noChangeArrowheads="1"/>
            </p:cNvSpPr>
            <p:nvPr userDrawn="1"/>
          </p:nvSpPr>
          <p:spPr bwMode="gray">
            <a:xfrm>
              <a:off x="1950" y="-284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0" name="Oval 40"/>
            <p:cNvSpPr>
              <a:spLocks noChangeArrowheads="1"/>
            </p:cNvSpPr>
            <p:nvPr userDrawn="1"/>
          </p:nvSpPr>
          <p:spPr bwMode="gray">
            <a:xfrm>
              <a:off x="2086" y="-14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1" name="Oval 41"/>
            <p:cNvSpPr>
              <a:spLocks noChangeArrowheads="1"/>
            </p:cNvSpPr>
            <p:nvPr userDrawn="1"/>
          </p:nvSpPr>
          <p:spPr bwMode="gray">
            <a:xfrm>
              <a:off x="2224" y="-28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2" name="Oval 42"/>
            <p:cNvSpPr>
              <a:spLocks noChangeArrowheads="1"/>
            </p:cNvSpPr>
            <p:nvPr userDrawn="1"/>
          </p:nvSpPr>
          <p:spPr bwMode="gray">
            <a:xfrm>
              <a:off x="2222" y="-54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3" name="Oval 43"/>
            <p:cNvSpPr>
              <a:spLocks noChangeArrowheads="1"/>
            </p:cNvSpPr>
            <p:nvPr userDrawn="1"/>
          </p:nvSpPr>
          <p:spPr bwMode="gray">
            <a:xfrm>
              <a:off x="2512" y="-424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4" name="Oval 44"/>
            <p:cNvSpPr>
              <a:spLocks noChangeArrowheads="1"/>
            </p:cNvSpPr>
            <p:nvPr userDrawn="1"/>
          </p:nvSpPr>
          <p:spPr bwMode="gray">
            <a:xfrm>
              <a:off x="2512" y="-153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5" name="Oval 45"/>
            <p:cNvSpPr>
              <a:spLocks noChangeArrowheads="1"/>
            </p:cNvSpPr>
            <p:nvPr userDrawn="1"/>
          </p:nvSpPr>
          <p:spPr bwMode="gray">
            <a:xfrm>
              <a:off x="2782" y="-289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6" name="Oval 46"/>
            <p:cNvSpPr>
              <a:spLocks noChangeArrowheads="1"/>
            </p:cNvSpPr>
            <p:nvPr userDrawn="1"/>
          </p:nvSpPr>
          <p:spPr bwMode="gray">
            <a:xfrm>
              <a:off x="2918" y="-154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grpSp>
          <p:nvGrpSpPr>
            <p:cNvPr id="20521" name="Group 47"/>
            <p:cNvGrpSpPr>
              <a:grpSpLocks/>
            </p:cNvGrpSpPr>
            <p:nvPr userDrawn="1"/>
          </p:nvGrpSpPr>
          <p:grpSpPr bwMode="auto">
            <a:xfrm>
              <a:off x="2246" y="-638"/>
              <a:ext cx="1532" cy="635"/>
              <a:chOff x="-765" y="-1448"/>
              <a:chExt cx="1532" cy="2896"/>
            </a:xfrm>
          </p:grpSpPr>
          <p:sp>
            <p:nvSpPr>
              <p:cNvPr id="4183" name="Line 48"/>
              <p:cNvSpPr>
                <a:spLocks noChangeShapeType="1"/>
              </p:cNvSpPr>
              <p:nvPr userDrawn="1"/>
            </p:nvSpPr>
            <p:spPr bwMode="gray">
              <a:xfrm>
                <a:off x="-765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4" name="Line 49"/>
              <p:cNvSpPr>
                <a:spLocks noChangeShapeType="1"/>
              </p:cNvSpPr>
              <p:nvPr userDrawn="1"/>
            </p:nvSpPr>
            <p:spPr bwMode="gray">
              <a:xfrm>
                <a:off x="-614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5" name="Line 50"/>
              <p:cNvSpPr>
                <a:spLocks noChangeShapeType="1"/>
              </p:cNvSpPr>
              <p:nvPr userDrawn="1"/>
            </p:nvSpPr>
            <p:spPr bwMode="gray">
              <a:xfrm>
                <a:off x="-478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6" name="Line 51"/>
              <p:cNvSpPr>
                <a:spLocks noChangeShapeType="1"/>
              </p:cNvSpPr>
              <p:nvPr userDrawn="1"/>
            </p:nvSpPr>
            <p:spPr bwMode="gray">
              <a:xfrm>
                <a:off x="-342" y="-1439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7" name="Line 52"/>
              <p:cNvSpPr>
                <a:spLocks noChangeShapeType="1"/>
              </p:cNvSpPr>
              <p:nvPr userDrawn="1"/>
            </p:nvSpPr>
            <p:spPr bwMode="gray">
              <a:xfrm>
                <a:off x="-206" y="-1439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8" name="Line 53"/>
              <p:cNvSpPr>
                <a:spLocks noChangeShapeType="1"/>
              </p:cNvSpPr>
              <p:nvPr userDrawn="1"/>
            </p:nvSpPr>
            <p:spPr bwMode="gray">
              <a:xfrm>
                <a:off x="-70" y="-1448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9" name="Line 54"/>
              <p:cNvSpPr>
                <a:spLocks noChangeShapeType="1"/>
              </p:cNvSpPr>
              <p:nvPr userDrawn="1"/>
            </p:nvSpPr>
            <p:spPr bwMode="gray">
              <a:xfrm>
                <a:off x="72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0" name="Line 55"/>
              <p:cNvSpPr>
                <a:spLocks noChangeShapeType="1"/>
              </p:cNvSpPr>
              <p:nvPr userDrawn="1"/>
            </p:nvSpPr>
            <p:spPr bwMode="gray">
              <a:xfrm>
                <a:off x="223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1" name="Line 56"/>
              <p:cNvSpPr>
                <a:spLocks noChangeShapeType="1"/>
              </p:cNvSpPr>
              <p:nvPr userDrawn="1"/>
            </p:nvSpPr>
            <p:spPr bwMode="gray">
              <a:xfrm>
                <a:off x="359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2" name="Line 57"/>
              <p:cNvSpPr>
                <a:spLocks noChangeShapeType="1"/>
              </p:cNvSpPr>
              <p:nvPr userDrawn="1"/>
            </p:nvSpPr>
            <p:spPr bwMode="gray">
              <a:xfrm>
                <a:off x="495" y="-1439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3" name="Line 58"/>
              <p:cNvSpPr>
                <a:spLocks noChangeShapeType="1"/>
              </p:cNvSpPr>
              <p:nvPr userDrawn="1"/>
            </p:nvSpPr>
            <p:spPr bwMode="gray">
              <a:xfrm>
                <a:off x="631" y="-1439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94" name="Line 59"/>
              <p:cNvSpPr>
                <a:spLocks noChangeShapeType="1"/>
              </p:cNvSpPr>
              <p:nvPr userDrawn="1"/>
            </p:nvSpPr>
            <p:spPr bwMode="gray">
              <a:xfrm>
                <a:off x="767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138" name="Oval 60"/>
            <p:cNvSpPr>
              <a:spLocks noChangeArrowheads="1"/>
            </p:cNvSpPr>
            <p:nvPr userDrawn="1"/>
          </p:nvSpPr>
          <p:spPr bwMode="gray">
            <a:xfrm>
              <a:off x="3061" y="-416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39" name="Oval 61"/>
            <p:cNvSpPr>
              <a:spLocks noChangeArrowheads="1"/>
            </p:cNvSpPr>
            <p:nvPr userDrawn="1"/>
          </p:nvSpPr>
          <p:spPr bwMode="gray">
            <a:xfrm>
              <a:off x="3059" y="-54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0" name="Oval 62"/>
            <p:cNvSpPr>
              <a:spLocks noChangeArrowheads="1"/>
            </p:cNvSpPr>
            <p:nvPr userDrawn="1"/>
          </p:nvSpPr>
          <p:spPr bwMode="gray">
            <a:xfrm>
              <a:off x="3349" y="-41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1" name="Oval 63"/>
            <p:cNvSpPr>
              <a:spLocks noChangeArrowheads="1"/>
            </p:cNvSpPr>
            <p:nvPr userDrawn="1"/>
          </p:nvSpPr>
          <p:spPr bwMode="gray">
            <a:xfrm>
              <a:off x="3349" y="-543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2" name="Oval 64"/>
            <p:cNvSpPr>
              <a:spLocks noChangeArrowheads="1"/>
            </p:cNvSpPr>
            <p:nvPr userDrawn="1"/>
          </p:nvSpPr>
          <p:spPr bwMode="gray">
            <a:xfrm>
              <a:off x="3619" y="-28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3" name="Oval 65"/>
            <p:cNvSpPr>
              <a:spLocks noChangeArrowheads="1"/>
            </p:cNvSpPr>
            <p:nvPr userDrawn="1"/>
          </p:nvSpPr>
          <p:spPr bwMode="gray">
            <a:xfrm>
              <a:off x="3755" y="-151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4" name="Oval 66"/>
            <p:cNvSpPr>
              <a:spLocks noChangeArrowheads="1"/>
            </p:cNvSpPr>
            <p:nvPr userDrawn="1"/>
          </p:nvSpPr>
          <p:spPr bwMode="gray">
            <a:xfrm>
              <a:off x="3913" y="-27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5" name="Oval 67"/>
            <p:cNvSpPr>
              <a:spLocks noChangeArrowheads="1"/>
            </p:cNvSpPr>
            <p:nvPr userDrawn="1"/>
          </p:nvSpPr>
          <p:spPr bwMode="gray">
            <a:xfrm>
              <a:off x="3911" y="-548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6" name="Oval 68"/>
            <p:cNvSpPr>
              <a:spLocks noChangeArrowheads="1"/>
            </p:cNvSpPr>
            <p:nvPr userDrawn="1"/>
          </p:nvSpPr>
          <p:spPr bwMode="gray">
            <a:xfrm>
              <a:off x="4201" y="-45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7" name="Oval 69"/>
            <p:cNvSpPr>
              <a:spLocks noChangeArrowheads="1"/>
            </p:cNvSpPr>
            <p:nvPr userDrawn="1"/>
          </p:nvSpPr>
          <p:spPr bwMode="gray">
            <a:xfrm>
              <a:off x="4201" y="-14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8" name="Oval 70"/>
            <p:cNvSpPr>
              <a:spLocks noChangeArrowheads="1"/>
            </p:cNvSpPr>
            <p:nvPr userDrawn="1"/>
          </p:nvSpPr>
          <p:spPr bwMode="gray">
            <a:xfrm>
              <a:off x="4471" y="-290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49" name="Oval 71"/>
            <p:cNvSpPr>
              <a:spLocks noChangeArrowheads="1"/>
            </p:cNvSpPr>
            <p:nvPr userDrawn="1"/>
          </p:nvSpPr>
          <p:spPr bwMode="gray">
            <a:xfrm>
              <a:off x="4607" y="-154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grpSp>
          <p:nvGrpSpPr>
            <p:cNvPr id="20534" name="Group 72"/>
            <p:cNvGrpSpPr>
              <a:grpSpLocks/>
            </p:cNvGrpSpPr>
            <p:nvPr userDrawn="1"/>
          </p:nvGrpSpPr>
          <p:grpSpPr bwMode="auto">
            <a:xfrm>
              <a:off x="3935" y="-638"/>
              <a:ext cx="1532" cy="635"/>
              <a:chOff x="-765" y="-1448"/>
              <a:chExt cx="1532" cy="2896"/>
            </a:xfrm>
          </p:grpSpPr>
          <p:sp>
            <p:nvSpPr>
              <p:cNvPr id="4171" name="Line 73"/>
              <p:cNvSpPr>
                <a:spLocks noChangeShapeType="1"/>
              </p:cNvSpPr>
              <p:nvPr userDrawn="1"/>
            </p:nvSpPr>
            <p:spPr bwMode="gray">
              <a:xfrm>
                <a:off x="-765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2" name="Line 74"/>
              <p:cNvSpPr>
                <a:spLocks noChangeShapeType="1"/>
              </p:cNvSpPr>
              <p:nvPr userDrawn="1"/>
            </p:nvSpPr>
            <p:spPr bwMode="gray">
              <a:xfrm>
                <a:off x="-614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3" name="Line 75"/>
              <p:cNvSpPr>
                <a:spLocks noChangeShapeType="1"/>
              </p:cNvSpPr>
              <p:nvPr userDrawn="1"/>
            </p:nvSpPr>
            <p:spPr bwMode="gray">
              <a:xfrm>
                <a:off x="-478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4" name="Line 76"/>
              <p:cNvSpPr>
                <a:spLocks noChangeShapeType="1"/>
              </p:cNvSpPr>
              <p:nvPr userDrawn="1"/>
            </p:nvSpPr>
            <p:spPr bwMode="gray">
              <a:xfrm>
                <a:off x="-342" y="-1439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5" name="Line 77"/>
              <p:cNvSpPr>
                <a:spLocks noChangeShapeType="1"/>
              </p:cNvSpPr>
              <p:nvPr userDrawn="1"/>
            </p:nvSpPr>
            <p:spPr bwMode="gray">
              <a:xfrm>
                <a:off x="-206" y="-1439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6" name="Line 78"/>
              <p:cNvSpPr>
                <a:spLocks noChangeShapeType="1"/>
              </p:cNvSpPr>
              <p:nvPr userDrawn="1"/>
            </p:nvSpPr>
            <p:spPr bwMode="gray">
              <a:xfrm>
                <a:off x="-70" y="-1448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7" name="Line 79"/>
              <p:cNvSpPr>
                <a:spLocks noChangeShapeType="1"/>
              </p:cNvSpPr>
              <p:nvPr userDrawn="1"/>
            </p:nvSpPr>
            <p:spPr bwMode="gray">
              <a:xfrm>
                <a:off x="72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8" name="Line 80"/>
              <p:cNvSpPr>
                <a:spLocks noChangeShapeType="1"/>
              </p:cNvSpPr>
              <p:nvPr userDrawn="1"/>
            </p:nvSpPr>
            <p:spPr bwMode="gray">
              <a:xfrm>
                <a:off x="223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79" name="Line 81"/>
              <p:cNvSpPr>
                <a:spLocks noChangeShapeType="1"/>
              </p:cNvSpPr>
              <p:nvPr userDrawn="1"/>
            </p:nvSpPr>
            <p:spPr bwMode="gray">
              <a:xfrm>
                <a:off x="359" y="-1443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0" name="Line 82"/>
              <p:cNvSpPr>
                <a:spLocks noChangeShapeType="1"/>
              </p:cNvSpPr>
              <p:nvPr userDrawn="1"/>
            </p:nvSpPr>
            <p:spPr bwMode="gray">
              <a:xfrm>
                <a:off x="495" y="-1439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1" name="Line 83"/>
              <p:cNvSpPr>
                <a:spLocks noChangeShapeType="1"/>
              </p:cNvSpPr>
              <p:nvPr userDrawn="1"/>
            </p:nvSpPr>
            <p:spPr bwMode="gray">
              <a:xfrm>
                <a:off x="631" y="-1439"/>
                <a:ext cx="0" cy="2887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4182" name="Line 84"/>
              <p:cNvSpPr>
                <a:spLocks noChangeShapeType="1"/>
              </p:cNvSpPr>
              <p:nvPr userDrawn="1"/>
            </p:nvSpPr>
            <p:spPr bwMode="gray">
              <a:xfrm>
                <a:off x="767" y="-1443"/>
                <a:ext cx="0" cy="2882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en-US"/>
              </a:p>
            </p:txBody>
          </p:sp>
        </p:grpSp>
        <p:sp>
          <p:nvSpPr>
            <p:cNvPr id="4151" name="Oval 85"/>
            <p:cNvSpPr>
              <a:spLocks noChangeArrowheads="1"/>
            </p:cNvSpPr>
            <p:nvPr userDrawn="1"/>
          </p:nvSpPr>
          <p:spPr bwMode="gray">
            <a:xfrm>
              <a:off x="4750" y="-36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2" name="Oval 86"/>
            <p:cNvSpPr>
              <a:spLocks noChangeArrowheads="1"/>
            </p:cNvSpPr>
            <p:nvPr userDrawn="1"/>
          </p:nvSpPr>
          <p:spPr bwMode="gray">
            <a:xfrm>
              <a:off x="4748" y="-54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3" name="Oval 87"/>
            <p:cNvSpPr>
              <a:spLocks noChangeArrowheads="1"/>
            </p:cNvSpPr>
            <p:nvPr userDrawn="1"/>
          </p:nvSpPr>
          <p:spPr bwMode="gray">
            <a:xfrm>
              <a:off x="5038" y="-42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4" name="Oval 88"/>
            <p:cNvSpPr>
              <a:spLocks noChangeArrowheads="1"/>
            </p:cNvSpPr>
            <p:nvPr userDrawn="1"/>
          </p:nvSpPr>
          <p:spPr bwMode="gray">
            <a:xfrm>
              <a:off x="5038" y="-543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5" name="Oval 89"/>
            <p:cNvSpPr>
              <a:spLocks noChangeArrowheads="1"/>
            </p:cNvSpPr>
            <p:nvPr userDrawn="1"/>
          </p:nvSpPr>
          <p:spPr bwMode="gray">
            <a:xfrm>
              <a:off x="5308" y="-28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6" name="Oval 90"/>
            <p:cNvSpPr>
              <a:spLocks noChangeArrowheads="1"/>
            </p:cNvSpPr>
            <p:nvPr userDrawn="1"/>
          </p:nvSpPr>
          <p:spPr bwMode="gray">
            <a:xfrm>
              <a:off x="5444" y="-151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7" name="Oval 91"/>
            <p:cNvSpPr>
              <a:spLocks noChangeArrowheads="1"/>
            </p:cNvSpPr>
            <p:nvPr userDrawn="1"/>
          </p:nvSpPr>
          <p:spPr bwMode="gray">
            <a:xfrm>
              <a:off x="5580" y="-286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8" name="Oval 92"/>
            <p:cNvSpPr>
              <a:spLocks noChangeArrowheads="1"/>
            </p:cNvSpPr>
            <p:nvPr userDrawn="1"/>
          </p:nvSpPr>
          <p:spPr bwMode="gray">
            <a:xfrm>
              <a:off x="5578" y="-547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59" name="Oval 93"/>
            <p:cNvSpPr>
              <a:spLocks noChangeArrowheads="1"/>
            </p:cNvSpPr>
            <p:nvPr userDrawn="1"/>
          </p:nvSpPr>
          <p:spPr bwMode="gray">
            <a:xfrm>
              <a:off x="5868" y="-420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60" name="Oval 94"/>
            <p:cNvSpPr>
              <a:spLocks noChangeArrowheads="1"/>
            </p:cNvSpPr>
            <p:nvPr userDrawn="1"/>
          </p:nvSpPr>
          <p:spPr bwMode="gray">
            <a:xfrm>
              <a:off x="5868" y="-155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61" name="Oval 95"/>
            <p:cNvSpPr>
              <a:spLocks noChangeArrowheads="1"/>
            </p:cNvSpPr>
            <p:nvPr userDrawn="1"/>
          </p:nvSpPr>
          <p:spPr bwMode="gray">
            <a:xfrm>
              <a:off x="6138" y="-280"/>
              <a:ext cx="44" cy="44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 b="1">
                <a:solidFill>
                  <a:srgbClr val="1D528D"/>
                </a:solidFill>
              </a:endParaRPr>
            </a:p>
          </p:txBody>
        </p:sp>
        <p:sp>
          <p:nvSpPr>
            <p:cNvPr id="4162" name="Line 96"/>
            <p:cNvSpPr>
              <a:spLocks noChangeShapeType="1"/>
            </p:cNvSpPr>
            <p:nvPr userDrawn="1"/>
          </p:nvSpPr>
          <p:spPr bwMode="gray">
            <a:xfrm>
              <a:off x="5602" y="-636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3" name="Line 97"/>
            <p:cNvSpPr>
              <a:spLocks noChangeShapeType="1"/>
            </p:cNvSpPr>
            <p:nvPr userDrawn="1"/>
          </p:nvSpPr>
          <p:spPr bwMode="gray">
            <a:xfrm>
              <a:off x="5753" y="-636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4" name="Line 98"/>
            <p:cNvSpPr>
              <a:spLocks noChangeShapeType="1"/>
            </p:cNvSpPr>
            <p:nvPr userDrawn="1"/>
          </p:nvSpPr>
          <p:spPr bwMode="gray">
            <a:xfrm>
              <a:off x="5889" y="-636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5" name="Line 99"/>
            <p:cNvSpPr>
              <a:spLocks noChangeShapeType="1"/>
            </p:cNvSpPr>
            <p:nvPr userDrawn="1"/>
          </p:nvSpPr>
          <p:spPr bwMode="gray">
            <a:xfrm>
              <a:off x="6025" y="-635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6" name="Line 100"/>
            <p:cNvSpPr>
              <a:spLocks noChangeShapeType="1"/>
            </p:cNvSpPr>
            <p:nvPr userDrawn="1"/>
          </p:nvSpPr>
          <p:spPr bwMode="gray">
            <a:xfrm>
              <a:off x="6161" y="-635"/>
              <a:ext cx="0" cy="63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7" name="Line 101"/>
            <p:cNvSpPr>
              <a:spLocks noChangeShapeType="1"/>
            </p:cNvSpPr>
            <p:nvPr userDrawn="1"/>
          </p:nvSpPr>
          <p:spPr bwMode="gray">
            <a:xfrm>
              <a:off x="476" y="-525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8" name="Line 102"/>
            <p:cNvSpPr>
              <a:spLocks noChangeShapeType="1"/>
            </p:cNvSpPr>
            <p:nvPr userDrawn="1"/>
          </p:nvSpPr>
          <p:spPr bwMode="gray">
            <a:xfrm>
              <a:off x="477" y="-389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69" name="Line 103"/>
            <p:cNvSpPr>
              <a:spLocks noChangeShapeType="1"/>
            </p:cNvSpPr>
            <p:nvPr userDrawn="1"/>
          </p:nvSpPr>
          <p:spPr bwMode="gray">
            <a:xfrm>
              <a:off x="478" y="-253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4170" name="Line 104"/>
            <p:cNvSpPr>
              <a:spLocks noChangeShapeType="1"/>
            </p:cNvSpPr>
            <p:nvPr userDrawn="1"/>
          </p:nvSpPr>
          <p:spPr bwMode="gray">
            <a:xfrm>
              <a:off x="480" y="-126"/>
              <a:ext cx="5760" cy="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1129" name="Rectangle 105"/>
          <p:cNvSpPr>
            <a:spLocks noChangeArrowheads="1"/>
          </p:cNvSpPr>
          <p:nvPr/>
        </p:nvSpPr>
        <p:spPr bwMode="gray">
          <a:xfrm>
            <a:off x="0" y="800100"/>
            <a:ext cx="9144000" cy="301625"/>
          </a:xfrm>
          <a:prstGeom prst="rect">
            <a:avLst/>
          </a:prstGeom>
          <a:gradFill rotWithShape="1">
            <a:gsLst>
              <a:gs pos="0">
                <a:schemeClr val="tx1">
                  <a:gamma/>
                  <a:shade val="46275"/>
                  <a:invGamma/>
                </a:schemeClr>
              </a:gs>
              <a:gs pos="100000">
                <a:schemeClr val="tx1"/>
              </a:gs>
            </a:gsLst>
            <a:lin ang="0" scaled="1"/>
          </a:gradFill>
          <a:ln>
            <a:noFill/>
          </a:ln>
          <a:effectLst/>
          <a:ex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1D528D"/>
              </a:solidFill>
              <a:ea typeface="+mn-ea"/>
              <a:cs typeface="+mn-cs"/>
            </a:endParaRPr>
          </a:p>
        </p:txBody>
      </p:sp>
      <p:sp>
        <p:nvSpPr>
          <p:cNvPr id="4101" name="Oval 106" descr="06_original_w"/>
          <p:cNvSpPr>
            <a:spLocks noChangeArrowheads="1"/>
          </p:cNvSpPr>
          <p:nvPr/>
        </p:nvSpPr>
        <p:spPr bwMode="gray">
          <a:xfrm>
            <a:off x="7956550" y="404813"/>
            <a:ext cx="936625" cy="1008062"/>
          </a:xfrm>
          <a:prstGeom prst="ellipse">
            <a:avLst/>
          </a:prstGeom>
          <a:blipFill dpi="0" rotWithShape="1">
            <a:blip r:embed="rId14" cstate="print"/>
            <a:srcRect/>
            <a:stretch>
              <a:fillRect/>
            </a:stretch>
          </a:blipFill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 b="1">
              <a:solidFill>
                <a:srgbClr val="1D528D"/>
              </a:solidFill>
            </a:endParaRPr>
          </a:p>
        </p:txBody>
      </p:sp>
      <p:sp>
        <p:nvSpPr>
          <p:cNvPr id="2048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28725"/>
            <a:ext cx="82296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solidFill>
                  <a:srgbClr val="1D528D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400800"/>
            <a:ext cx="2895600" cy="3206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1D528D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solidFill>
                  <a:srgbClr val="1D528D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54421C30-4749-419D-9B56-7241ED5063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0490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457200" y="228600"/>
            <a:ext cx="7391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17" r:id="rId1"/>
    <p:sldLayoutId id="2147485718" r:id="rId2"/>
    <p:sldLayoutId id="2147485719" r:id="rId3"/>
    <p:sldLayoutId id="2147485720" r:id="rId4"/>
    <p:sldLayoutId id="2147485721" r:id="rId5"/>
    <p:sldLayoutId id="2147485722" r:id="rId6"/>
    <p:sldLayoutId id="2147485723" r:id="rId7"/>
    <p:sldLayoutId id="2147485724" r:id="rId8"/>
    <p:sldLayoutId id="2147485725" r:id="rId9"/>
    <p:sldLayoutId id="2147485726" r:id="rId10"/>
    <p:sldLayoutId id="2147485727" r:id="rId11"/>
    <p:sldLayoutId id="2147485728" r:id="rId12"/>
  </p:sldLayoutIdLst>
  <p:txStyles>
    <p:titleStyle>
      <a:lvl1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2800" b="1" i="1">
          <a:solidFill>
            <a:schemeClr val="tx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5"/>
          <p:cNvSpPr>
            <a:spLocks noChangeArrowheads="1"/>
          </p:cNvSpPr>
          <p:nvPr/>
        </p:nvSpPr>
        <p:spPr bwMode="gray">
          <a:xfrm>
            <a:off x="0" y="798513"/>
            <a:ext cx="9144000" cy="3127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5123" name="Rectangle 16"/>
          <p:cNvSpPr>
            <a:spLocks noChangeArrowheads="1"/>
          </p:cNvSpPr>
          <p:nvPr/>
        </p:nvSpPr>
        <p:spPr bwMode="white">
          <a:xfrm>
            <a:off x="0" y="0"/>
            <a:ext cx="9144000" cy="83661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19426B"/>
              </a:solidFill>
            </a:endParaRP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41425"/>
            <a:ext cx="8229600" cy="524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white">
          <a:xfrm>
            <a:off x="381000" y="838200"/>
            <a:ext cx="5943600" cy="254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b="1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www.thmemgallery.com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324600" y="6564313"/>
            <a:ext cx="2362200" cy="2444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 b="1">
                <a:solidFill>
                  <a:srgbClr val="19426B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/>
              <a:t>Company Logo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124200" y="6553200"/>
            <a:ext cx="2133600" cy="2349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19426B"/>
                </a:solidFill>
                <a:ea typeface="+mn-ea"/>
                <a:cs typeface="+mn-cs"/>
              </a:defRPr>
            </a:lvl1pPr>
          </a:lstStyle>
          <a:p>
            <a:pPr>
              <a:defRPr/>
            </a:pPr>
            <a:fld id="{1EEA6CE4-CA5B-4930-9144-36262E6C16A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21512" name="Rectangle 2"/>
          <p:cNvSpPr>
            <a:spLocks noGrp="1" noChangeArrowheads="1"/>
          </p:cNvSpPr>
          <p:nvPr>
            <p:ph type="title"/>
          </p:nvPr>
        </p:nvSpPr>
        <p:spPr bwMode="black">
          <a:xfrm>
            <a:off x="381000" y="152400"/>
            <a:ext cx="7391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grpSp>
        <p:nvGrpSpPr>
          <p:cNvPr id="21513" name="Group 17"/>
          <p:cNvGrpSpPr>
            <a:grpSpLocks/>
          </p:cNvGrpSpPr>
          <p:nvPr/>
        </p:nvGrpSpPr>
        <p:grpSpPr bwMode="auto">
          <a:xfrm>
            <a:off x="7308850" y="188913"/>
            <a:ext cx="1665288" cy="1512887"/>
            <a:chOff x="4604" y="119"/>
            <a:chExt cx="1049" cy="953"/>
          </a:xfrm>
        </p:grpSpPr>
        <p:sp>
          <p:nvSpPr>
            <p:cNvPr id="1042" name="Oval 18"/>
            <p:cNvSpPr>
              <a:spLocks noChangeArrowheads="1"/>
            </p:cNvSpPr>
            <p:nvPr userDrawn="1"/>
          </p:nvSpPr>
          <p:spPr bwMode="gray">
            <a:xfrm>
              <a:off x="4921" y="845"/>
              <a:ext cx="732" cy="227"/>
            </a:xfrm>
            <a:prstGeom prst="ellipse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tint val="0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19426B"/>
                </a:solidFill>
                <a:ea typeface="+mn-ea"/>
                <a:cs typeface="+mn-cs"/>
              </a:endParaRPr>
            </a:p>
          </p:txBody>
        </p:sp>
        <p:sp>
          <p:nvSpPr>
            <p:cNvPr id="5131" name="Oval 19"/>
            <p:cNvSpPr>
              <a:spLocks noChangeArrowheads="1"/>
            </p:cNvSpPr>
            <p:nvPr userDrawn="1"/>
          </p:nvSpPr>
          <p:spPr bwMode="gray">
            <a:xfrm>
              <a:off x="4604" y="119"/>
              <a:ext cx="932" cy="911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>
              <a:outerShdw dist="63500" dir="2212194" algn="ctr" rotWithShape="0">
                <a:schemeClr val="tx1"/>
              </a:outerShdw>
            </a:effectLst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19426B"/>
                </a:solidFill>
              </a:endParaRPr>
            </a:p>
          </p:txBody>
        </p:sp>
        <p:sp>
          <p:nvSpPr>
            <p:cNvPr id="5132" name="Freeform 20" descr="4"/>
            <p:cNvSpPr>
              <a:spLocks/>
            </p:cNvSpPr>
            <p:nvPr userDrawn="1"/>
          </p:nvSpPr>
          <p:spPr bwMode="gray">
            <a:xfrm>
              <a:off x="5077" y="281"/>
              <a:ext cx="426" cy="588"/>
            </a:xfrm>
            <a:custGeom>
              <a:avLst/>
              <a:gdLst>
                <a:gd name="T0" fmla="*/ 301 w 1348"/>
                <a:gd name="T1" fmla="*/ 588 h 1963"/>
                <a:gd name="T2" fmla="*/ 423 w 1348"/>
                <a:gd name="T3" fmla="*/ 293 h 1963"/>
                <a:gd name="T4" fmla="*/ 286 w 1348"/>
                <a:gd name="T5" fmla="*/ 0 h 1963"/>
                <a:gd name="T6" fmla="*/ 0 w 1348"/>
                <a:gd name="T7" fmla="*/ 296 h 1963"/>
                <a:gd name="T8" fmla="*/ 301 w 1348"/>
                <a:gd name="T9" fmla="*/ 588 h 196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48" h="1963">
                  <a:moveTo>
                    <a:pt x="951" y="1963"/>
                  </a:moveTo>
                  <a:cubicBezTo>
                    <a:pt x="1244" y="1689"/>
                    <a:pt x="1348" y="1323"/>
                    <a:pt x="1338" y="977"/>
                  </a:cubicBezTo>
                  <a:cubicBezTo>
                    <a:pt x="1329" y="629"/>
                    <a:pt x="1132" y="226"/>
                    <a:pt x="905" y="0"/>
                  </a:cubicBezTo>
                  <a:lnTo>
                    <a:pt x="0" y="987"/>
                  </a:lnTo>
                  <a:lnTo>
                    <a:pt x="951" y="1963"/>
                  </a:lnTo>
                  <a:close/>
                </a:path>
              </a:pathLst>
            </a:custGeom>
            <a:blipFill dpi="0" rotWithShape="1">
              <a:blip r:embed="rId15" cstate="print"/>
              <a:srcRect/>
              <a:stretch>
                <a:fillRect/>
              </a:stretch>
            </a:blipFill>
            <a:ln w="76200" cmpd="sng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33" name="Freeform 21" descr="1"/>
            <p:cNvSpPr>
              <a:spLocks/>
            </p:cNvSpPr>
            <p:nvPr userDrawn="1"/>
          </p:nvSpPr>
          <p:spPr bwMode="gray">
            <a:xfrm>
              <a:off x="4779" y="144"/>
              <a:ext cx="572" cy="416"/>
            </a:xfrm>
            <a:custGeom>
              <a:avLst/>
              <a:gdLst>
                <a:gd name="T0" fmla="*/ 286 w 1810"/>
                <a:gd name="T1" fmla="*/ 416 h 1388"/>
                <a:gd name="T2" fmla="*/ 572 w 1810"/>
                <a:gd name="T3" fmla="*/ 122 h 1388"/>
                <a:gd name="T4" fmla="*/ 276 w 1810"/>
                <a:gd name="T5" fmla="*/ 12 h 1388"/>
                <a:gd name="T6" fmla="*/ 0 w 1810"/>
                <a:gd name="T7" fmla="*/ 123 h 1388"/>
                <a:gd name="T8" fmla="*/ 286 w 1810"/>
                <a:gd name="T9" fmla="*/ 416 h 138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10" h="1388">
                  <a:moveTo>
                    <a:pt x="905" y="1388"/>
                  </a:moveTo>
                  <a:lnTo>
                    <a:pt x="1810" y="408"/>
                  </a:lnTo>
                  <a:cubicBezTo>
                    <a:pt x="1612" y="189"/>
                    <a:pt x="1272" y="0"/>
                    <a:pt x="874" y="40"/>
                  </a:cubicBezTo>
                  <a:cubicBezTo>
                    <a:pt x="541" y="52"/>
                    <a:pt x="252" y="162"/>
                    <a:pt x="0" y="409"/>
                  </a:cubicBezTo>
                  <a:lnTo>
                    <a:pt x="905" y="1388"/>
                  </a:lnTo>
                  <a:close/>
                </a:path>
              </a:pathLst>
            </a:custGeom>
            <a:blipFill dpi="0" rotWithShape="1">
              <a:blip r:embed="rId16" cstate="print"/>
              <a:srcRect/>
              <a:stretch>
                <a:fillRect/>
              </a:stretch>
            </a:blipFill>
            <a:ln w="76200" cmpd="sng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34" name="Freeform 22" descr="2"/>
            <p:cNvSpPr>
              <a:spLocks/>
            </p:cNvSpPr>
            <p:nvPr userDrawn="1"/>
          </p:nvSpPr>
          <p:spPr bwMode="gray">
            <a:xfrm>
              <a:off x="4629" y="286"/>
              <a:ext cx="419" cy="572"/>
            </a:xfrm>
            <a:custGeom>
              <a:avLst/>
              <a:gdLst>
                <a:gd name="T0" fmla="*/ 419 w 1325"/>
                <a:gd name="T1" fmla="*/ 287 h 1910"/>
                <a:gd name="T2" fmla="*/ 131 w 1325"/>
                <a:gd name="T3" fmla="*/ 0 h 1910"/>
                <a:gd name="T4" fmla="*/ 9 w 1325"/>
                <a:gd name="T5" fmla="*/ 304 h 1910"/>
                <a:gd name="T6" fmla="*/ 127 w 1325"/>
                <a:gd name="T7" fmla="*/ 572 h 1910"/>
                <a:gd name="T8" fmla="*/ 419 w 1325"/>
                <a:gd name="T9" fmla="*/ 287 h 19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325" h="1910">
                  <a:moveTo>
                    <a:pt x="1325" y="960"/>
                  </a:moveTo>
                  <a:lnTo>
                    <a:pt x="414" y="0"/>
                  </a:lnTo>
                  <a:cubicBezTo>
                    <a:pt x="238" y="162"/>
                    <a:pt x="0" y="570"/>
                    <a:pt x="27" y="1014"/>
                  </a:cubicBezTo>
                  <a:cubicBezTo>
                    <a:pt x="53" y="1458"/>
                    <a:pt x="233" y="1748"/>
                    <a:pt x="402" y="1910"/>
                  </a:cubicBezTo>
                  <a:lnTo>
                    <a:pt x="1325" y="960"/>
                  </a:lnTo>
                  <a:close/>
                </a:path>
              </a:pathLst>
            </a:custGeom>
            <a:blipFill dpi="0" rotWithShape="1">
              <a:blip r:embed="rId17" cstate="print"/>
              <a:srcRect/>
              <a:stretch>
                <a:fillRect/>
              </a:stretch>
            </a:blipFill>
            <a:ln w="76200" cmpd="sng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35" name="Freeform 23" descr="55282"/>
            <p:cNvSpPr>
              <a:spLocks/>
            </p:cNvSpPr>
            <p:nvPr userDrawn="1"/>
          </p:nvSpPr>
          <p:spPr bwMode="gray">
            <a:xfrm>
              <a:off x="4770" y="585"/>
              <a:ext cx="590" cy="418"/>
            </a:xfrm>
            <a:custGeom>
              <a:avLst/>
              <a:gdLst>
                <a:gd name="T0" fmla="*/ 293 w 1866"/>
                <a:gd name="T1" fmla="*/ 0 h 1398"/>
                <a:gd name="T2" fmla="*/ 0 w 1866"/>
                <a:gd name="T3" fmla="*/ 292 h 1398"/>
                <a:gd name="T4" fmla="*/ 315 w 1866"/>
                <a:gd name="T5" fmla="*/ 415 h 1398"/>
                <a:gd name="T6" fmla="*/ 590 w 1866"/>
                <a:gd name="T7" fmla="*/ 298 h 1398"/>
                <a:gd name="T8" fmla="*/ 293 w 1866"/>
                <a:gd name="T9" fmla="*/ 0 h 139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866" h="1398">
                  <a:moveTo>
                    <a:pt x="927" y="0"/>
                  </a:moveTo>
                  <a:lnTo>
                    <a:pt x="0" y="975"/>
                  </a:lnTo>
                  <a:cubicBezTo>
                    <a:pt x="203" y="1204"/>
                    <a:pt x="607" y="1398"/>
                    <a:pt x="996" y="1387"/>
                  </a:cubicBezTo>
                  <a:cubicBezTo>
                    <a:pt x="1385" y="1375"/>
                    <a:pt x="1707" y="1159"/>
                    <a:pt x="1866" y="996"/>
                  </a:cubicBezTo>
                  <a:lnTo>
                    <a:pt x="927" y="0"/>
                  </a:lnTo>
                  <a:close/>
                </a:path>
              </a:pathLst>
            </a:custGeom>
            <a:blipFill dpi="0" rotWithShape="1">
              <a:blip r:embed="rId18" cstate="print"/>
              <a:srcRect/>
              <a:stretch>
                <a:fillRect/>
              </a:stretch>
            </a:blipFill>
            <a:ln w="76200" cmpd="sng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5136" name="Oval 24"/>
            <p:cNvSpPr>
              <a:spLocks noChangeArrowheads="1"/>
            </p:cNvSpPr>
            <p:nvPr userDrawn="1"/>
          </p:nvSpPr>
          <p:spPr bwMode="gray">
            <a:xfrm>
              <a:off x="4914" y="438"/>
              <a:ext cx="329" cy="313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>
                <a:defRPr/>
              </a:pPr>
              <a:endParaRPr lang="en-US">
                <a:solidFill>
                  <a:srgbClr val="19426B"/>
                </a:solidFill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29" r:id="rId1"/>
    <p:sldLayoutId id="2147485730" r:id="rId2"/>
    <p:sldLayoutId id="2147485731" r:id="rId3"/>
    <p:sldLayoutId id="2147485732" r:id="rId4"/>
    <p:sldLayoutId id="2147485733" r:id="rId5"/>
    <p:sldLayoutId id="2147485734" r:id="rId6"/>
    <p:sldLayoutId id="2147485735" r:id="rId7"/>
    <p:sldLayoutId id="2147485736" r:id="rId8"/>
    <p:sldLayoutId id="2147485737" r:id="rId9"/>
    <p:sldLayoutId id="2147485738" r:id="rId10"/>
    <p:sldLayoutId id="2147485739" r:id="rId11"/>
    <p:sldLayoutId id="2147485740" r:id="rId12"/>
    <p:sldLayoutId id="2147485741" r:id="rId13"/>
  </p:sldLayoutIdLst>
  <p:hf sldNum="0"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pitchFamily="2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800">
          <a:solidFill>
            <a:schemeClr val="tx1"/>
          </a:solidFill>
          <a:latin typeface="Arial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1"/>
          </a:solidFill>
          <a:latin typeface="Arial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5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0.emf"/><Relationship Id="rId4" Type="http://schemas.openxmlformats.org/officeDocument/2006/relationships/oleObject" Target="../embeddings/oleObject2.bin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5375"/>
                    </a14:imgEffect>
                    <a14:imgEffect>
                      <a14:brightnessContrast bright="-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338" name="Rectangle 2">
            <a:extLst/>
          </p:cNvPr>
          <p:cNvSpPr>
            <a:spLocks noGrp="1" noChangeArrowheads="1"/>
          </p:cNvSpPr>
          <p:nvPr>
            <p:ph type="ctrTitle" idx="4294967295"/>
          </p:nvPr>
        </p:nvSpPr>
        <p:spPr>
          <a:xfrm>
            <a:off x="771249" y="1920875"/>
            <a:ext cx="7853500" cy="1660525"/>
          </a:xfrm>
        </p:spPr>
        <p:txBody>
          <a:bodyPr/>
          <a:lstStyle/>
          <a:p>
            <a:pPr algn="ctr"/>
            <a:r>
              <a:rPr lang="en-US" sz="3200" i="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HƯỚNG DẪN KHAI THÁC SỬ DỤNG</a:t>
            </a:r>
            <a:br>
              <a:rPr lang="en-US" sz="3200" i="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sz="3200" i="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HỆ THỐNG VIBA QUÂN SỰ</a:t>
            </a:r>
            <a:br>
              <a:rPr lang="en-US" sz="3200" i="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</a:br>
            <a:r>
              <a:rPr lang="en-US" sz="3200" i="0" dirty="0" smtClean="0">
                <a:solidFill>
                  <a:schemeClr val="bg2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</a:rPr>
              <a:t>MIC-RL5VRM</a:t>
            </a:r>
            <a:endParaRPr lang="en-US" sz="3200" kern="0" dirty="0">
              <a:solidFill>
                <a:schemeClr val="bg2">
                  <a:lumMod val="20000"/>
                  <a:lumOff val="8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51" name="Text Box 4"/>
          <p:cNvSpPr txBox="1">
            <a:spLocks noChangeArrowheads="1"/>
          </p:cNvSpPr>
          <p:nvPr/>
        </p:nvSpPr>
        <p:spPr bwMode="white">
          <a:xfrm>
            <a:off x="762000" y="836614"/>
            <a:ext cx="65532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dist" eaLnBrk="1" hangingPunct="1"/>
            <a:r>
              <a:rPr lang="en-US" altLang="en-US" sz="1200" b="0" dirty="0">
                <a:solidFill>
                  <a:schemeClr val="bg1"/>
                </a:solidFill>
                <a:latin typeface="Verdana" pitchFamily="34" charset="0"/>
              </a:rPr>
              <a:t>CHÍNH QUY  - KỶ LUẬT - ĐOÀN KẾT – KHOA HỌC – SÁNG TẠO</a:t>
            </a:r>
          </a:p>
        </p:txBody>
      </p:sp>
      <p:sp>
        <p:nvSpPr>
          <p:cNvPr id="10" name="TextBox 9">
            <a:extLst/>
          </p:cNvPr>
          <p:cNvSpPr txBox="1"/>
          <p:nvPr/>
        </p:nvSpPr>
        <p:spPr>
          <a:xfrm>
            <a:off x="1000859" y="214314"/>
            <a:ext cx="2880946" cy="27622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200">
                <a:solidFill>
                  <a:srgbClr val="293CF3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BỘ TƯ LỆNH THÔNG TIN LIÊN LẠC</a:t>
            </a:r>
            <a:endParaRPr lang="vi-VN" sz="1200">
              <a:solidFill>
                <a:srgbClr val="293CF3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sp>
        <p:nvSpPr>
          <p:cNvPr id="14342" name="TextBox 10">
            <a:extLst/>
          </p:cNvPr>
          <p:cNvSpPr txBox="1">
            <a:spLocks noChangeArrowheads="1"/>
          </p:cNvSpPr>
          <p:nvPr/>
        </p:nvSpPr>
        <p:spPr bwMode="auto">
          <a:xfrm>
            <a:off x="987669" y="427039"/>
            <a:ext cx="559923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TRUNG TÂM KỸ THUẬT THÔNG TIN CÔNG NGHỆ CAO</a:t>
            </a:r>
            <a:endParaRPr lang="vi-VN" sz="160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2054" name="Picture 11" descr="LogoV7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08" y="71438"/>
            <a:ext cx="860181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">
            <a:extLst/>
          </p:cNvPr>
          <p:cNvSpPr txBox="1">
            <a:spLocks noChangeArrowheads="1"/>
          </p:cNvSpPr>
          <p:nvPr/>
        </p:nvSpPr>
        <p:spPr bwMode="auto">
          <a:xfrm>
            <a:off x="990600" y="4798874"/>
            <a:ext cx="7656634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en-US" sz="24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rình</a:t>
            </a:r>
            <a:r>
              <a:rPr lang="en-US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1// </a:t>
            </a:r>
            <a:r>
              <a:rPr lang="en-US" altLang="en-US" sz="2400" dirty="0" err="1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altLang="en-US" sz="2400" dirty="0" smtClean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Tuấn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Anh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-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tinh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4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endParaRPr lang="en-US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69110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10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228600" y="1217975"/>
            <a:ext cx="4984802" cy="458425"/>
          </a:xfrm>
          <a:noFill/>
        </p:spPr>
        <p:txBody>
          <a:bodyPr/>
          <a:lstStyle/>
          <a:p>
            <a:pPr algn="l" eaLnBrk="1" hangingPunct="1"/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trời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TRU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anten</a:t>
            </a:r>
            <a:endParaRPr lang="en-US" sz="2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7" y="1356925"/>
            <a:ext cx="5390474" cy="321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148DB35-88EE-41AD-A569-ECF945F5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678" y="1925398"/>
            <a:ext cx="6550025" cy="4059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trời</a:t>
            </a:r>
            <a:r>
              <a:rPr lang="en-US" altLang="en-US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endParaRPr lang="en-US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IDU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thụ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60W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Trọng l</a:t>
            </a:r>
            <a:r>
              <a:rPr lang="vi-V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ợng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11kg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RF: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N</a:t>
            </a:r>
          </a:p>
          <a:p>
            <a:pPr>
              <a:buNone/>
            </a:pP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Anten</a:t>
            </a:r>
            <a:endParaRPr lang="en-US" b="1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</a:t>
            </a:r>
            <a:r>
              <a:rPr lang="vi-V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ờng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kính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0.6m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lợi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25dB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rộng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búp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8°</a:t>
            </a: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Trọng l</a:t>
            </a:r>
            <a:r>
              <a:rPr lang="vi-VN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ư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ợng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9kg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hangingPunct="1">
              <a:buFontTx/>
              <a:buChar char="-"/>
            </a:pPr>
            <a:endParaRPr lang="it-IT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hangingPunct="1">
              <a:buFontTx/>
              <a:buChar char="-"/>
            </a:pPr>
            <a:endParaRPr lang="it-IT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209307-D18E-4B56-83AF-BD4E4077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762" y="1066800"/>
            <a:ext cx="2314575" cy="31146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8E54ED-684C-4ECC-8D86-F5FDFCE52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6804" y="4102776"/>
            <a:ext cx="5241979" cy="2658795"/>
          </a:xfrm>
          <a:prstGeom prst="rect">
            <a:avLst/>
          </a:prstGeom>
        </p:spPr>
      </p:pic>
      <p:sp>
        <p:nvSpPr>
          <p:cNvPr id="10" name="Rectangle 15"/>
          <p:cNvSpPr txBox="1">
            <a:spLocks noChangeArrowheads="1"/>
          </p:cNvSpPr>
          <p:nvPr/>
        </p:nvSpPr>
        <p:spPr bwMode="black">
          <a:xfrm>
            <a:off x="76200" y="7937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514350" indent="-514350" algn="just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CẤU TẠO THIẾT BỊ, QUY CÁCH LẮP ĐẶT, ĐẤU NỐI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845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11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307975" y="1295400"/>
            <a:ext cx="2968625" cy="511463"/>
          </a:xfrm>
          <a:noFill/>
        </p:spPr>
        <p:txBody>
          <a:bodyPr/>
          <a:lstStyle/>
          <a:p>
            <a:pPr algn="l" eaLnBrk="1" hangingPunct="1"/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phụ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endParaRPr lang="en-US" sz="2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7" y="1356925"/>
            <a:ext cx="5390474" cy="321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148DB35-88EE-41AD-A569-ECF945F5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5575" y="1905000"/>
            <a:ext cx="6550025" cy="5007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lvl="0" indent="-285750">
              <a:buFontTx/>
              <a:buChar char="-"/>
            </a:pP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IDU-ODU 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DC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8E1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2E1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02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Ethernet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Transit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USB-PC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FXS</a:t>
            </a: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cắt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lọc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sét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(U-zip)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phụ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kiện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lvl="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sóng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–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anten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2498" name="Picture 2">
            <a:extLst>
              <a:ext uri="{FF2B5EF4-FFF2-40B4-BE49-F238E27FC236}">
                <a16:creationId xmlns:a16="http://schemas.microsoft.com/office/drawing/2014/main" id="{D41AD254-99ED-4574-A5F0-49E46133B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8183" y="1121063"/>
            <a:ext cx="3453433" cy="2585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0D7B16A-8329-4907-A846-8B013241E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8182" y="4041434"/>
            <a:ext cx="2442817" cy="2371009"/>
          </a:xfrm>
          <a:prstGeom prst="rect">
            <a:avLst/>
          </a:prstGeom>
        </p:spPr>
      </p:pic>
      <p:sp>
        <p:nvSpPr>
          <p:cNvPr id="10" name="Rectangle 15"/>
          <p:cNvSpPr txBox="1">
            <a:spLocks noChangeArrowheads="1"/>
          </p:cNvSpPr>
          <p:nvPr/>
        </p:nvSpPr>
        <p:spPr bwMode="black">
          <a:xfrm>
            <a:off x="76200" y="7937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514350" indent="-514350" algn="just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CẤU TẠO THIẾT BỊ, QUY CÁCH LẮP ĐẶT, ĐẤU NỐI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4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1452906"/>
              </p:ext>
            </p:extLst>
          </p:nvPr>
        </p:nvGraphicFramePr>
        <p:xfrm>
          <a:off x="155575" y="1219200"/>
          <a:ext cx="8683625" cy="552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51" name="Visio" r:id="rId4" imgW="13953982" imgH="9466187" progId="Visio.Drawing.11">
                  <p:embed/>
                </p:oleObj>
              </mc:Choice>
              <mc:Fallback>
                <p:oleObj name="Visio" r:id="rId4" imgW="13953982" imgH="9466187" progId="Visio.Drawing.11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5575" y="1219200"/>
                        <a:ext cx="8683625" cy="55227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12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Rectangle 15"/>
          <p:cNvSpPr txBox="1">
            <a:spLocks noChangeArrowheads="1"/>
          </p:cNvSpPr>
          <p:nvPr/>
        </p:nvSpPr>
        <p:spPr bwMode="black">
          <a:xfrm>
            <a:off x="76200" y="7937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514350" indent="-514350" algn="just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QUY CÁCH LẮP ĐẶT, ĐẤU NỐI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394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CÁC BƯỚC TRIỂN KHAI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itle 8"/>
          <p:cNvSpPr txBox="1">
            <a:spLocks/>
          </p:cNvSpPr>
          <p:nvPr/>
        </p:nvSpPr>
        <p:spPr bwMode="black">
          <a:xfrm>
            <a:off x="381000" y="1493837"/>
            <a:ext cx="7391400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/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khảo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dẫn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thác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2400" dirty="0" smtClean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endParaRPr lang="en-US" sz="2400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49459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14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304800" y="1143000"/>
            <a:ext cx="7391400" cy="762000"/>
          </a:xfrm>
          <a:noFill/>
        </p:spPr>
        <p:txBody>
          <a:bodyPr/>
          <a:lstStyle/>
          <a:p>
            <a:pPr lvl="0" algn="l"/>
            <a:r>
              <a:rPr lang="en-US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Access unit 1-xRU</a:t>
            </a:r>
            <a:br>
              <a:rPr lang="en-US" sz="2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ID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nội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xa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VIBA</a:t>
            </a:r>
            <a:endParaRPr lang="en-US" sz="2000" dirty="0">
              <a:solidFill>
                <a:schemeClr val="tx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148DB35-88EE-41AD-A569-ECF945F5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024" y="2667000"/>
            <a:ext cx="7616825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lvl="0">
              <a:buNone/>
            </a:pP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</a:t>
            </a:r>
            <a:r>
              <a:rPr lang="en-US" dirty="0" err="1"/>
              <a:t>đặt</a:t>
            </a:r>
            <a:r>
              <a:rPr lang="en-US" dirty="0"/>
              <a:t> ID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trạm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trạm</a:t>
            </a:r>
            <a:r>
              <a:rPr lang="en-US" dirty="0"/>
              <a:t> </a:t>
            </a:r>
            <a:r>
              <a:rPr lang="en-US" dirty="0" err="1"/>
              <a:t>xa</a:t>
            </a:r>
            <a:r>
              <a:rPr lang="en-US" dirty="0"/>
              <a:t> trong </a:t>
            </a:r>
            <a:r>
              <a:rPr lang="en-US" dirty="0" err="1"/>
              <a:t>tuyến</a:t>
            </a:r>
            <a:r>
              <a:rPr lang="en-US" dirty="0"/>
              <a:t> </a:t>
            </a:r>
            <a:r>
              <a:rPr lang="en-US" dirty="0" err="1"/>
              <a:t>VIBA</a:t>
            </a:r>
            <a:endParaRPr lang="en-US" dirty="0"/>
          </a:p>
          <a:p>
            <a:pPr lvl="0">
              <a:buNone/>
            </a:pPr>
            <a:r>
              <a:rPr lang="en-US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FE330-FE38-404C-9049-E8765A175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710" y="2209940"/>
            <a:ext cx="8484290" cy="4495660"/>
          </a:xfrm>
          <a:prstGeom prst="rect">
            <a:avLst/>
          </a:prstGeom>
        </p:spPr>
      </p:pic>
      <p:sp>
        <p:nvSpPr>
          <p:cNvPr id="8" name="Rectangle 15"/>
          <p:cNvSpPr txBox="1">
            <a:spLocks noChangeArrowheads="1"/>
          </p:cNvSpPr>
          <p:nvPr/>
        </p:nvSpPr>
        <p:spPr bwMode="black">
          <a:xfrm>
            <a:off x="76200" y="0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KHAI BÁO KẾT NỐI THIẾT BỊ, KHAI THÁC DỊCH VỤ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2163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15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7" y="1356926"/>
            <a:ext cx="5390474" cy="694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sp>
        <p:nvSpPr>
          <p:cNvPr id="9" name="Text Box 7">
            <a:extLst>
              <a:ext uri="{FF2B5EF4-FFF2-40B4-BE49-F238E27FC236}">
                <a16:creationId xmlns:a16="http://schemas.microsoft.com/office/drawing/2014/main" id="{2148DB35-88EE-41AD-A569-ECF945F5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1723" y="1143000"/>
            <a:ext cx="6622477" cy="852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lvl="0">
              <a:buNone/>
            </a:pPr>
            <a:r>
              <a:rPr lang="en-US" b="1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b="1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Master M</a:t>
            </a:r>
          </a:p>
          <a:p>
            <a:pPr lvl="0">
              <a:buNone/>
            </a:pPr>
            <a:r>
              <a:rPr lang="en-US" b="1" i="1" dirty="0" err="1" smtClean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b="1" i="1" dirty="0" smtClean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cài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b="1" i="1" dirty="0" err="1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b="1" i="1" dirty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chemeClr val="tx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VIBA </a:t>
            </a:r>
            <a:endParaRPr lang="en-US" b="1" i="1" dirty="0">
              <a:solidFill>
                <a:schemeClr val="tx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029F32-ABBF-475D-9057-EB1D4622F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032265"/>
            <a:ext cx="7162800" cy="4673335"/>
          </a:xfrm>
          <a:prstGeom prst="rect">
            <a:avLst/>
          </a:prstGeom>
        </p:spPr>
      </p:pic>
      <p:sp>
        <p:nvSpPr>
          <p:cNvPr id="8" name="Rectangle 15"/>
          <p:cNvSpPr txBox="1">
            <a:spLocks noChangeArrowheads="1"/>
          </p:cNvSpPr>
          <p:nvPr/>
        </p:nvSpPr>
        <p:spPr bwMode="black">
          <a:xfrm>
            <a:off x="76200" y="0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 eaLnBrk="1" hangingPunct="1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KHAI BÁO KẾT NỐI THIẾT BỊ, KHAI THÁC DỊCH VỤ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857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BÁO CẤU HÌNH ĐIỂM - ĐIỂM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6594" name="Picture 3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09794"/>
            <a:ext cx="8915400" cy="51958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87792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BÁO CẤU HÌNH ĐIỂM - ĐIỂM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143000"/>
            <a:ext cx="8763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tiến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hành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khởi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xong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: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địa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ID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thực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hiện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tiên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đang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ở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xuất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xưởng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). 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(Chi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tiết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Phụ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lục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1)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>
                <a:latin typeface="Times New Roman" pitchFamily="18" charset="0"/>
                <a:cs typeface="Times New Roman" pitchFamily="18" charset="0"/>
              </a:rPr>
              <a:t>-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ban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đích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căn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chỉnh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anten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 algn="just"/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Khuyến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nghị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Nên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ban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như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tham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còn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thể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mặc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err="1"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447800"/>
              </p:ext>
            </p:extLst>
          </p:nvPr>
        </p:nvGraphicFramePr>
        <p:xfrm>
          <a:off x="228600" y="2971800"/>
          <a:ext cx="8534400" cy="368046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13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74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72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50151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9710"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Thông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số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2222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TRẠM 1</a:t>
                      </a:r>
                      <a:endParaRPr lang="en-US" sz="1100">
                        <a:effectLst/>
                      </a:endParaRPr>
                    </a:p>
                    <a:p>
                      <a:pPr marL="457200" indent="22225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(Address = 1)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-165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TRẠM 2</a:t>
                      </a:r>
                      <a:endParaRPr lang="en-US" sz="1100" dirty="0">
                        <a:effectLst/>
                      </a:endParaRPr>
                    </a:p>
                    <a:p>
                      <a:pPr marL="457200" indent="-1651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(Address = 2)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57200" indent="15748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Ghi chú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Tần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số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thu</a:t>
                      </a:r>
                      <a:r>
                        <a:rPr lang="en-US" sz="1000" dirty="0">
                          <a:effectLst/>
                        </a:rPr>
                        <a:t>/</a:t>
                      </a:r>
                      <a:r>
                        <a:rPr lang="en-US" sz="1000" dirty="0" err="1">
                          <a:effectLst/>
                        </a:rPr>
                        <a:t>phát</a:t>
                      </a:r>
                      <a:r>
                        <a:rPr lang="en-US" sz="1000" dirty="0">
                          <a:effectLst/>
                        </a:rPr>
                        <a:t> (kHz)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Tx</a:t>
                      </a:r>
                      <a:r>
                        <a:rPr lang="en-US" sz="1000" dirty="0">
                          <a:effectLst/>
                        </a:rPr>
                        <a:t> = 4.500.000</a:t>
                      </a:r>
                      <a:endParaRPr lang="en-US" sz="1100" dirty="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Rx = 4.800.000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Tx = 4.800.000</a:t>
                      </a:r>
                      <a:endParaRPr lang="en-US" sz="1100">
                        <a:effectLst/>
                      </a:endParaRPr>
                    </a:p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Rx = 4.500.000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 Tần số thu phát cần phải được quy hoạch bởi người chỉ huy, quản trị tuyến VIBA</a:t>
                      </a:r>
                      <a:endParaRPr lang="en-US" sz="1100">
                        <a:effectLst/>
                      </a:endParaRP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 Tần số phải theo quy luật cặp Sub-band 1-3, cặp Sub-band 2-4 như trong tài liệu HDSD</a:t>
                      </a:r>
                      <a:endParaRPr lang="en-US" sz="1100">
                        <a:effectLst/>
                      </a:endParaRP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 Tần số thu phát với giữa 2 trạm phải chéo nhau và tuân theo quy luật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Độ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rộng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kênh</a:t>
                      </a:r>
                      <a:r>
                        <a:rPr lang="en-US" sz="1000" dirty="0">
                          <a:effectLst/>
                        </a:rPr>
                        <a:t>/</a:t>
                      </a:r>
                      <a:r>
                        <a:rPr lang="en-US" sz="1000" dirty="0" err="1">
                          <a:effectLst/>
                        </a:rPr>
                        <a:t>điều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chế</a:t>
                      </a:r>
                      <a:r>
                        <a:rPr lang="en-US" sz="1000" dirty="0">
                          <a:effectLst/>
                        </a:rPr>
                        <a:t>/ </a:t>
                      </a:r>
                      <a:r>
                        <a:rPr lang="en-US" sz="1000" dirty="0" err="1">
                          <a:effectLst/>
                        </a:rPr>
                        <a:t>tốc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độ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1.75MHz/QPSK/2.45Mbps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1.75MHz/QPSK/2.45Mbps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Công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suất</a:t>
                      </a:r>
                      <a:r>
                        <a:rPr lang="en-US" sz="1000" dirty="0">
                          <a:effectLst/>
                        </a:rPr>
                        <a:t> (</a:t>
                      </a:r>
                      <a:r>
                        <a:rPr lang="en-US" sz="1000" dirty="0" err="1">
                          <a:effectLst/>
                        </a:rPr>
                        <a:t>Tx</a:t>
                      </a:r>
                      <a:r>
                        <a:rPr lang="en-US" sz="1000" dirty="0">
                          <a:effectLst/>
                        </a:rPr>
                        <a:t> </a:t>
                      </a:r>
                      <a:r>
                        <a:rPr lang="en-US" sz="1000" dirty="0" err="1">
                          <a:effectLst/>
                        </a:rPr>
                        <a:t>targer</a:t>
                      </a:r>
                      <a:r>
                        <a:rPr lang="en-US" sz="1000" dirty="0">
                          <a:effectLst/>
                        </a:rPr>
                        <a:t> power)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27dBm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27dBm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 err="1">
                          <a:effectLst/>
                        </a:rPr>
                        <a:t>Tx</a:t>
                      </a:r>
                      <a:r>
                        <a:rPr lang="en-US" sz="1000" dirty="0">
                          <a:effectLst/>
                        </a:rPr>
                        <a:t> mode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ON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Protection Type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1+0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1+0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Network Access Code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123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123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 Network Access Code cần phải được quy hoạch bởi người chỉ huy, quản trị tuyến VIBA. </a:t>
                      </a:r>
                      <a:endParaRPr lang="en-US" sz="1100">
                        <a:effectLst/>
                      </a:endParaRPr>
                    </a:p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+ Khuyến nghị đặt Network Access Code = 123 cho tất cả các trạm trong dự án</a:t>
                      </a:r>
                      <a:endParaRPr lang="en-US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45720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Frequency Adaptation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OFF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OFF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144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BÁO CẤU HÌNH ĐIỂM - ĐIỂM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438400" y="1276290"/>
            <a:ext cx="38402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latin typeface="Times New Roman" pitchFamily="18" charset="0"/>
                <a:cs typeface="Times New Roman" pitchFamily="18" charset="0"/>
              </a:rPr>
              <a:t>ĐỘ NHẠY THU CỦA TÍN HIỆU</a:t>
            </a:r>
            <a:endParaRPr lang="en-US" sz="2000" b="1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0820761"/>
              </p:ext>
            </p:extLst>
          </p:nvPr>
        </p:nvGraphicFramePr>
        <p:xfrm>
          <a:off x="1356458" y="1905000"/>
          <a:ext cx="5958742" cy="434340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98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44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4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02323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Dải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tần</a:t>
                      </a:r>
                      <a:endParaRPr lang="en-US" sz="1200" dirty="0">
                        <a:effectLst/>
                      </a:endParaRPr>
                    </a:p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của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tín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hiệu</a:t>
                      </a:r>
                      <a:r>
                        <a:rPr lang="en-US" sz="1300" dirty="0">
                          <a:effectLst/>
                        </a:rPr>
                        <a:t> (MHz)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Kiểu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điều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chế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 err="1">
                          <a:effectLst/>
                        </a:rPr>
                        <a:t>Độ</a:t>
                      </a:r>
                      <a:r>
                        <a:rPr lang="en-US" sz="1300" dirty="0">
                          <a:effectLst/>
                        </a:rPr>
                        <a:t> </a:t>
                      </a:r>
                      <a:r>
                        <a:rPr lang="en-US" sz="1300" dirty="0" err="1">
                          <a:effectLst/>
                        </a:rPr>
                        <a:t>nhạy</a:t>
                      </a:r>
                      <a:r>
                        <a:rPr lang="en-US" sz="1300" dirty="0">
                          <a:effectLst/>
                        </a:rPr>
                        <a:t> (</a:t>
                      </a:r>
                      <a:r>
                        <a:rPr lang="en-US" sz="1300" dirty="0" err="1">
                          <a:effectLst/>
                        </a:rPr>
                        <a:t>dBm</a:t>
                      </a:r>
                      <a:r>
                        <a:rPr lang="en-US" sz="1300" dirty="0">
                          <a:effectLst/>
                        </a:rPr>
                        <a:t>)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1,75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QPSK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-95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QAM16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-89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3,5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QPSK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-92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QAM16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7,0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QPSK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-89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QAM16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-83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14,0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QPSK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QAM16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28,0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QPSK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-83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34108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>
                          <a:effectLst/>
                        </a:rPr>
                        <a:t>QAM16</a:t>
                      </a:r>
                      <a:endParaRPr lang="en-US" sz="120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</a:pPr>
                      <a:r>
                        <a:rPr lang="en-US" sz="1300" dirty="0">
                          <a:effectLst/>
                        </a:rPr>
                        <a:t>-77</a:t>
                      </a:r>
                      <a:endParaRPr lang="en-US" sz="1200" dirty="0">
                        <a:effectLst/>
                        <a:latin typeface="Times New Roman"/>
                        <a:ea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6994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BÁO CẤU HÌNH CHUYỂN TIẾP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69666" name="Picture 7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43000"/>
            <a:ext cx="9045579" cy="262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152399" y="3768725"/>
            <a:ext cx="889317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1: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Đảm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2 </a:t>
            </a:r>
          </a:p>
          <a:p>
            <a:pPr algn="just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2: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Đảm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bảo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tốt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4 </a:t>
            </a:r>
          </a:p>
          <a:p>
            <a:pPr algn="just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3: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dây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TRANSIT,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cắm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Transit 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2,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đầu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còn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cắm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Transit 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3.</a:t>
            </a:r>
          </a:p>
          <a:p>
            <a:pPr algn="just"/>
            <a:r>
              <a:rPr lang="en-US" b="1" dirty="0" err="1" smtClean="0">
                <a:latin typeface="Times New Roman" pitchFamily="18" charset="0"/>
                <a:cs typeface="Times New Roman" pitchFamily="18" charset="0"/>
              </a:rPr>
              <a:t>Bước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4: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Master M,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trị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NP network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NP+ network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autoexploring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(qua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USB)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Start</a:t>
            </a:r>
          </a:p>
          <a:p>
            <a:pPr algn="just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Lúc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này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1, 2, 3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4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trên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Master M.</a:t>
            </a:r>
          </a:p>
          <a:p>
            <a:pPr algn="just"/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NP network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Make routing.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algn="just"/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NP network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Đánh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dấu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Network control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đó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mục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Management properties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lựa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Polling Interval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3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giây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  <a:sym typeface="Wingdings"/>
              </a:rPr>
              <a:t>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Save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8652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2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382000" cy="914400"/>
          </a:xfrm>
          <a:noFill/>
        </p:spPr>
        <p:txBody>
          <a:bodyPr/>
          <a:lstStyle/>
          <a:p>
            <a:pPr algn="l" eaLnBrk="1" hangingPunct="1"/>
            <a:r>
              <a:rPr lang="en-US" sz="4400" i="0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400" i="0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endParaRPr lang="en-US" sz="4400" dirty="0">
              <a:solidFill>
                <a:srgbClr val="FFFF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307975" y="2362200"/>
            <a:ext cx="8531225" cy="3352800"/>
          </a:xfrm>
        </p:spPr>
        <p:txBody>
          <a:bodyPr/>
          <a:lstStyle/>
          <a:p>
            <a:pPr marL="514350" indent="-514350" algn="just">
              <a:buAutoNum type="arabicParenR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kỹ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chiến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MIC-RL5VRM.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AutoNum type="arabicParenR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tạo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quy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đấu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514350" indent="-514350" algn="just">
              <a:buAutoNum type="arabicParenR"/>
            </a:pP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báo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bị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thác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dịch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vụ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marL="514350" indent="-514350" algn="just">
              <a:buAutoNum type="arabicParenR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lỗi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thường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khắc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phục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None/>
            </a:pPr>
            <a:endParaRPr lang="en-US" dirty="0"/>
          </a:p>
          <a:p>
            <a:pPr algn="just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280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THÁC DỊCH VỤ - </a:t>
            </a:r>
            <a:r>
              <a:rPr lang="en-US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Thoại</a:t>
            </a:r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" y="1676400"/>
            <a:ext cx="83058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1: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trực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đối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bằng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cú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pháp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*000#</a:t>
            </a:r>
          </a:p>
          <a:p>
            <a:pPr algn="just">
              <a:lnSpc>
                <a:spcPct val="150000"/>
              </a:lnSpc>
            </a:pPr>
            <a:r>
              <a:rPr lang="en-US" sz="2200" b="1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sz="2200" b="1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2: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theo</a:t>
            </a:r>
            <a:r>
              <a:rPr 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ID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 sang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2: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nhấc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thoại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1,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002</a:t>
            </a:r>
          </a:p>
          <a:p>
            <a:pPr algn="just">
              <a:lnSpc>
                <a:spcPct val="150000"/>
              </a:lnSpc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2 sang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1: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nhấc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thoại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2,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001</a:t>
            </a:r>
          </a:p>
        </p:txBody>
      </p:sp>
    </p:spTree>
    <p:extLst>
      <p:ext uri="{BB962C8B-B14F-4D97-AF65-F5344CB8AC3E}">
        <p14:creationId xmlns:p14="http://schemas.microsoft.com/office/powerpoint/2010/main" val="809360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THÁC DỊCH VỤ - </a:t>
            </a:r>
            <a:r>
              <a:rPr lang="en-US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E1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1676400"/>
            <a:ext cx="190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Flow Communicator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0690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1400"/>
            <a:ext cx="1905000" cy="23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43200" y="1667470"/>
            <a:ext cx="4724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2.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thẻ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E1 switch,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giữ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kéo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E1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Radio channel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lấy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=&gt;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Write to station.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0691" name="Picture 7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7923" y="2867799"/>
            <a:ext cx="6756077" cy="39159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9387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198437"/>
            <a:ext cx="7391400" cy="563563"/>
          </a:xfrm>
        </p:spPr>
        <p:txBody>
          <a:bodyPr/>
          <a:lstStyle/>
          <a:p>
            <a:pPr algn="l"/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 THÁC DỊCH VỤ - </a:t>
            </a:r>
            <a:r>
              <a:rPr lang="en-US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Khai</a:t>
            </a:r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4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FE</a:t>
            </a:r>
            <a:endParaRPr lang="en-US" sz="2400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52400" y="1676400"/>
            <a:ext cx="1905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1.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Nhấn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phải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Flow Communicator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0690" name="Picture 3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581400"/>
            <a:ext cx="1905000" cy="23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743200" y="1667470"/>
            <a:ext cx="6172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thẻ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Ethernet switch,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giữ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chuột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để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kéo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Ethernet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từ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Radio channel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vào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lấy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tương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kbit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/s)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phù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hợp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=&gt;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Write to station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71714" name="Picture 4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7794" y="2895600"/>
            <a:ext cx="6760006" cy="37350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8980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3286125"/>
            <a:ext cx="8229600" cy="523875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CÁM ƠN CÁC ĐỒNG CHÍ ĐÃ LẮNG NGHE !</a:t>
            </a:r>
            <a:endParaRPr lang="en-US" b="1" i="1" dirty="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02317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3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304800" y="0"/>
            <a:ext cx="8382000" cy="914400"/>
          </a:xfrm>
          <a:noFill/>
        </p:spPr>
        <p:txBody>
          <a:bodyPr/>
          <a:lstStyle/>
          <a:p>
            <a:pPr algn="l" eaLnBrk="1" hangingPunct="1"/>
            <a:r>
              <a:rPr lang="en-US" sz="2400" i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TÍNH NĂNG KỸ CHIẾN THUẬT MIC-RL5VRM</a:t>
            </a:r>
            <a:endParaRPr lang="en-US" sz="2400" i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A1E587-E136-4D38-8D67-12D22E21C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759" y="1106557"/>
            <a:ext cx="3799578" cy="1567259"/>
          </a:xfrm>
          <a:prstGeom prst="rect">
            <a:avLst/>
          </a:prstGeom>
        </p:spPr>
      </p:pic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13663"/>
            <a:ext cx="3898833" cy="157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Tx/>
              <a:buChar char="-"/>
            </a:pPr>
            <a:r>
              <a:rPr lang="it-IT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Hãng SX: Micran (Nga)</a:t>
            </a:r>
          </a:p>
          <a:p>
            <a:pPr marL="285750" indent="-285750" eaLnBrk="1" hangingPunct="1">
              <a:buFontTx/>
              <a:buChar char="-"/>
            </a:pPr>
            <a:r>
              <a:rPr lang="it-IT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Chuyên SX: viba, radar,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wimax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xe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chuyên</a:t>
            </a:r>
            <a:r>
              <a:rPr lang="en-US" alt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dụng</a:t>
            </a:r>
            <a:endParaRPr lang="it-IT" alt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hangingPunct="1">
              <a:buFontTx/>
              <a:buChar char="-"/>
            </a:pPr>
            <a:endParaRPr lang="it-IT" alt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0040103-8897-47D8-AE56-5966685003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69" y="4015737"/>
            <a:ext cx="4239376" cy="2655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CC029AC-E0B6-4B72-8C7E-933AE54B24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176" y="1207566"/>
            <a:ext cx="1552164" cy="2932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685BA6-0CF0-4CEA-8F78-E077E8B34D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09115" y="4298456"/>
            <a:ext cx="3880410" cy="2102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563A7-BD63-4C3A-835E-92CF2407E8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3913" y="1893072"/>
            <a:ext cx="3104328" cy="11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368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4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6" y="1143000"/>
            <a:ext cx="6550025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2400" b="1" dirty="0" err="1" smtClean="0">
                <a:latin typeface="Times New Roman" pitchFamily="18" charset="0"/>
                <a:cs typeface="Times New Roman" pitchFamily="18" charset="0"/>
              </a:rPr>
              <a:t>Tính</a:t>
            </a:r>
            <a:r>
              <a:rPr lang="en-US" sz="24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chiến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dirty="0" err="1">
                <a:latin typeface="Times New Roman" pitchFamily="18" charset="0"/>
                <a:cs typeface="Times New Roman" pitchFamily="18" charset="0"/>
              </a:rPr>
              <a:t>thuật</a:t>
            </a:r>
            <a:endParaRPr lang="en-US" sz="2400" b="1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chuẩn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quân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gọn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nhẹ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lắp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đặt</a:t>
            </a:r>
            <a:endParaRPr lang="en-US" altLang="en-US" sz="22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 algn="just">
              <a:buFontTx/>
              <a:buChar char="-"/>
            </a:pP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Tốc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truyền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alt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2,45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đến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78 Mbps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đa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dạng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E1, Ethernet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Khả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chia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sẻ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băng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TDM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Ethernet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Có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khả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dự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phòng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tùy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cấu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1+1)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chống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chiến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tử</a:t>
            </a:r>
            <a:endParaRPr lang="en-US" sz="2200" dirty="0" smtClean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+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APC (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algn="just">
              <a:buNone/>
            </a:pP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+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FA (Frequency adaptation -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thay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đổi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tần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tác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giám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sát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toàn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minh</a:t>
            </a:r>
          </a:p>
          <a:p>
            <a:pPr marL="285750" indent="-285750" algn="just">
              <a:buFontTx/>
              <a:buChar char="-"/>
            </a:pP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tối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đa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254 </a:t>
            </a:r>
            <a:r>
              <a:rPr lang="en-US" sz="22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trạm</a:t>
            </a:r>
            <a:r>
              <a:rPr lang="en-US" sz="2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/</a:t>
            </a:r>
            <a:r>
              <a:rPr lang="en-US" sz="22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tuyến</a:t>
            </a:r>
            <a:endParaRPr lang="en-US" sz="22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altLang="en-US" sz="1800" dirty="0"/>
          </a:p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C510BA-CF09-4857-8370-E396DCFE9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0" y="1116048"/>
            <a:ext cx="2342474" cy="5741952"/>
          </a:xfrm>
          <a:prstGeom prst="rect">
            <a:avLst/>
          </a:prstGeom>
        </p:spPr>
      </p:pic>
      <p:sp>
        <p:nvSpPr>
          <p:cNvPr id="8" name="Rectangle 15"/>
          <p:cNvSpPr txBox="1">
            <a:spLocks noChangeArrowheads="1"/>
          </p:cNvSpPr>
          <p:nvPr/>
        </p:nvSpPr>
        <p:spPr bwMode="black">
          <a:xfrm>
            <a:off x="76200" y="0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algn="l" eaLnBrk="1" hangingPunct="1"/>
            <a:r>
              <a:rPr lang="en-US" sz="2400" i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TÍNH NĂNG KỸ CHIẾN THUẬT MIC-RL5VRM</a:t>
            </a:r>
            <a:endParaRPr lang="en-US" sz="2400" i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596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5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6" y="1116048"/>
            <a:ext cx="6550025" cy="56054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alt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alt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kỹ</a:t>
            </a:r>
            <a:r>
              <a:rPr lang="en-US" alt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thuật</a:t>
            </a:r>
            <a:r>
              <a:rPr lang="en-US" alt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b="1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altLang="en-US" sz="2200" b="1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en-US" sz="22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Dải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tần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band IV NATO (4.4 – 5.0 GHz)</a:t>
            </a: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rộng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kênh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1.75/3.5/7/14/28 MHz</a:t>
            </a: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QPSK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QAM16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suất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26±2 dBm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QPSK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                      23±2 dBm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với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QAM16</a:t>
            </a:r>
            <a:endParaRPr lang="en-US" sz="22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ổn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tần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±5 ppm</a:t>
            </a: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nhạy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(BER=10^-6</a:t>
            </a: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):</a:t>
            </a:r>
          </a:p>
          <a:p>
            <a:pPr>
              <a:buNone/>
            </a:pP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−95 dBm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1.75MHz QPSK</a:t>
            </a:r>
          </a:p>
          <a:p>
            <a:pPr>
              <a:buNone/>
            </a:pPr>
            <a:r>
              <a:rPr lang="en-US" sz="22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−77 dBm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28MHz QAM16</a:t>
            </a: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tối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đa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18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E1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02 Ethernet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01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thoại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(FXS)</a:t>
            </a:r>
          </a:p>
          <a:p>
            <a:pPr marL="285750" indent="-285750">
              <a:buFontTx/>
              <a:buChar char="-"/>
            </a:pP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áp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−39 to −72 (VDC)</a:t>
            </a:r>
          </a:p>
          <a:p>
            <a:pPr marL="285750" indent="-285750">
              <a:buFontTx/>
              <a:buChar char="-"/>
            </a:pP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thụ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IDU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10W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en-US" sz="22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60 W	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sz="1800" dirty="0"/>
          </a:p>
          <a:p>
            <a:pPr>
              <a:buNone/>
            </a:pPr>
            <a:endParaRPr lang="en-US" sz="1800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>
              <a:buNone/>
            </a:pPr>
            <a:endParaRPr lang="en-US" dirty="0"/>
          </a:p>
          <a:p>
            <a:pPr>
              <a:buNone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  <a:p>
            <a:pPr marL="285750" indent="-285750">
              <a:buFontTx/>
              <a:buChar char="-"/>
            </a:pPr>
            <a:endParaRPr lang="en-US" altLang="en-US" sz="1800" dirty="0"/>
          </a:p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8382000" cy="914400"/>
          </a:xfrm>
          <a:noFill/>
        </p:spPr>
        <p:txBody>
          <a:bodyPr/>
          <a:lstStyle/>
          <a:p>
            <a:pPr algn="l" eaLnBrk="1" hangingPunct="1"/>
            <a:r>
              <a:rPr lang="en-US" sz="2400" i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TÍNH NĂNG KỸ CHIẾN THUẬT MIC-RL5VRM</a:t>
            </a:r>
            <a:endParaRPr lang="en-US" sz="2400" i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2447" y="2547161"/>
            <a:ext cx="4340913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482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6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8382000" cy="914400"/>
          </a:xfrm>
          <a:noFill/>
        </p:spPr>
        <p:txBody>
          <a:bodyPr/>
          <a:lstStyle/>
          <a:p>
            <a:pPr algn="l" eaLnBrk="1" hangingPunct="1"/>
            <a:r>
              <a:rPr lang="en-US" sz="2400" i="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TÍNH NĂNG KỸ CHIẾN THUẬT MIC-RL5VRM</a:t>
            </a:r>
            <a:endParaRPr lang="en-US" sz="2400" i="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9657396"/>
              </p:ext>
            </p:extLst>
          </p:nvPr>
        </p:nvGraphicFramePr>
        <p:xfrm>
          <a:off x="228600" y="2523490"/>
          <a:ext cx="8686800" cy="3612169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2133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5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8893">
                <a:tc>
                  <a:txBody>
                    <a:bodyPr/>
                    <a:lstStyle/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Băng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tần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sô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́</a:t>
                      </a:r>
                      <a:endParaRPr lang="en-US" sz="2000" dirty="0"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90170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4400-5000, MHz, ITU-R F. 746</a:t>
                      </a:r>
                      <a:endParaRPr lang="en-US" sz="2000" dirty="0"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23676">
                <a:tc>
                  <a:txBody>
                    <a:bodyPr/>
                    <a:lstStyle/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</a:p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endParaRPr lang="en-US" sz="2000" dirty="0" smtClean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2540" indent="157480" algn="ctr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RF</a:t>
                      </a:r>
                      <a:endParaRPr lang="en-US" sz="2000" dirty="0"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90170" marR="748665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Loại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1: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thu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4404-4544, MHz/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phát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4716 - 4856, MHz</a:t>
                      </a:r>
                    </a:p>
                    <a:p>
                      <a:pPr marL="90170" marR="748665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Loại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2: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thu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4544-4684, MHz/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phát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4856-4996, </a:t>
                      </a: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MHz</a:t>
                      </a:r>
                      <a:endParaRPr lang="en-US" sz="2000" dirty="0">
                        <a:effectLst/>
                        <a:latin typeface="Times New Roman" pitchFamily="18" charset="0"/>
                        <a:cs typeface="Times New Roman" pitchFamily="18" charset="0"/>
                      </a:endParaRPr>
                    </a:p>
                    <a:p>
                      <a:pPr marL="90170" marR="748665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Loại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3: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thu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4716-4856, MHz/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phát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4404-4544, MHz</a:t>
                      </a:r>
                    </a:p>
                    <a:p>
                      <a:pPr marL="90170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Loại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4: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thu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4856-4996, </a:t>
                      </a: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MHz/</a:t>
                      </a:r>
                      <a:r>
                        <a:rPr lang="en-US" sz="2000" dirty="0" err="1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phát</a:t>
                      </a:r>
                      <a:r>
                        <a:rPr lang="en-US" sz="2000" dirty="0" smtClean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4544-4684, MHz</a:t>
                      </a:r>
                      <a:endParaRPr lang="en-US" sz="2000" dirty="0"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9941">
                <a:tc>
                  <a:txBody>
                    <a:bodyPr/>
                    <a:lstStyle/>
                    <a:p>
                      <a:pPr indent="157480" algn="ctr">
                        <a:spcAft>
                          <a:spcPts val="0"/>
                        </a:spcAft>
                        <a:tabLst>
                          <a:tab pos="1256030" algn="l"/>
                        </a:tabLst>
                      </a:pP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Phân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bô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́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tần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sô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́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điểm</a:t>
                      </a:r>
                      <a:endParaRPr lang="en-US" sz="20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2540" indent="157480" algn="just">
                        <a:spcBef>
                          <a:spcPts val="220"/>
                        </a:spcBef>
                        <a:spcAft>
                          <a:spcPts val="0"/>
                        </a:spcAft>
                      </a:pP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Có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kha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̉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năng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lập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trình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trên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toàn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bô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̣ </a:t>
                      </a:r>
                      <a:r>
                        <a:rPr lang="en-US" sz="20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dải</a:t>
                      </a:r>
                      <a:r>
                        <a:rPr lang="en-US" sz="20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con</a:t>
                      </a:r>
                      <a:endParaRPr lang="en-US" sz="2000" dirty="0">
                        <a:effectLst/>
                        <a:latin typeface="Times New Roman" pitchFamily="18" charset="0"/>
                        <a:ea typeface="Arial"/>
                        <a:cs typeface="Times New Roman" pitchFamily="18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1600200" y="1519003"/>
            <a:ext cx="6156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dirty="0" smtClean="0">
                <a:latin typeface="Times New Roman" pitchFamily="18" charset="0"/>
                <a:cs typeface="Times New Roman" pitchFamily="18" charset="0"/>
              </a:rPr>
              <a:t>CÁC DẢI TẦN SỐ SỬ DỤNG CỦA THIẾT BỊ</a:t>
            </a:r>
            <a:endParaRPr lang="en-US" sz="24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3484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7</a:t>
            </a:fld>
            <a:endParaRPr lang="en-US"/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15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8382000" cy="914400"/>
          </a:xfrm>
          <a:noFill/>
        </p:spPr>
        <p:txBody>
          <a:bodyPr/>
          <a:lstStyle/>
          <a:p>
            <a:pPr algn="just"/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THÀNH PHẦN ĐỒNG BỘ CỦA TRẠM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606133"/>
              </p:ext>
            </p:extLst>
          </p:nvPr>
        </p:nvGraphicFramePr>
        <p:xfrm>
          <a:off x="685800" y="1905000"/>
          <a:ext cx="7543801" cy="41148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908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1522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84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57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034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TT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Thành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phần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Đơn vị tính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Số lượng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Ghi chú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Khối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IDU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Khối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ODU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3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Ăng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ten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nguồn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5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PC – USB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6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PC – Ethernet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7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Ethernet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4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8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 2E1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9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 8E1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70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10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 Transit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11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Cáp Phone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Hộp thuê bao kèm 02 phiến krone 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Cái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13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Cột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viba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và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phụ</a:t>
                      </a: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 </a:t>
                      </a:r>
                      <a:r>
                        <a:rPr lang="en-US" sz="1800" dirty="0" err="1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kiện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Bộ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2</a:t>
                      </a:r>
                      <a:endParaRPr lang="en-US" sz="180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  <a:latin typeface="Times New Roman" pitchFamily="18" charset="0"/>
                          <a:cs typeface="Times New Roman" pitchFamily="18" charset="0"/>
                        </a:rPr>
                        <a:t> </a:t>
                      </a:r>
                      <a:endParaRPr lang="en-US" sz="1800" dirty="0">
                        <a:effectLst/>
                        <a:latin typeface="Times New Roman" pitchFamily="18" charset="0"/>
                        <a:ea typeface="Times New Roman"/>
                        <a:cs typeface="Times New Roman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5262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8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76200" y="0"/>
            <a:ext cx="8382000" cy="914400"/>
          </a:xfrm>
          <a:noFill/>
        </p:spPr>
        <p:txBody>
          <a:bodyPr/>
          <a:lstStyle/>
          <a:p>
            <a:pPr marL="514350" indent="-514350" algn="just"/>
            <a:r>
              <a:rPr lang="en-US" sz="24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CẤU TẠO THIẾT BỊ, QUY CÁCH LẮP ĐẶT, ĐẤU NỐI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Content Placeholder 2"/>
          <p:cNvSpPr>
            <a:spLocks noGrp="1"/>
          </p:cNvSpPr>
          <p:nvPr>
            <p:ph idx="1"/>
          </p:nvPr>
        </p:nvSpPr>
        <p:spPr>
          <a:xfrm>
            <a:off x="-63500" y="1951037"/>
            <a:ext cx="4483100" cy="4754563"/>
          </a:xfrm>
        </p:spPr>
        <p:txBody>
          <a:bodyPr/>
          <a:lstStyle/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trong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IDU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(AU)</a:t>
            </a:r>
          </a:p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ngoài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trời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ODU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TRU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Anten</a:t>
            </a:r>
            <a:endParaRPr lang="en-US" sz="2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cấp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endParaRPr lang="en-US" sz="2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Phụ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kiện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đồng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bộ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(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cáp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chống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sét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buFontTx/>
              <a:buChar char="-"/>
            </a:pPr>
            <a:r>
              <a:rPr lang="en-US" sz="2400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2400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sz="2400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Access Unit, Master M.</a:t>
            </a:r>
            <a:endParaRPr lang="en-US" sz="2400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4DE90B-3494-4B2B-8F1D-38ABEB15B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97084"/>
            <a:ext cx="4572000" cy="5760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6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F2C9746-2D83-4129-A698-3987E170725A}" type="slidenum">
              <a:rPr lang="en-US"/>
              <a:pPr/>
              <a:t>9</a:t>
            </a:fld>
            <a:endParaRPr lang="en-US"/>
          </a:p>
        </p:txBody>
      </p:sp>
      <p:sp>
        <p:nvSpPr>
          <p:cNvPr id="12291" name="Rectangle 15"/>
          <p:cNvSpPr>
            <a:spLocks noGrp="1" noChangeArrowheads="1"/>
          </p:cNvSpPr>
          <p:nvPr>
            <p:ph type="title"/>
          </p:nvPr>
        </p:nvSpPr>
        <p:spPr>
          <a:xfrm>
            <a:off x="304800" y="1066800"/>
            <a:ext cx="8382000" cy="685800"/>
          </a:xfrm>
          <a:noFill/>
        </p:spPr>
        <p:txBody>
          <a:bodyPr/>
          <a:lstStyle/>
          <a:p>
            <a:pPr algn="l" eaLnBrk="1" hangingPunct="1"/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Khối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trong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nhà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IDU</a:t>
            </a:r>
            <a:r>
              <a:rPr lang="en-US" sz="2400" dirty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 (AU)</a:t>
            </a:r>
          </a:p>
        </p:txBody>
      </p:sp>
      <p:sp>
        <p:nvSpPr>
          <p:cNvPr id="2" name="AutoShape 2" descr="data:image/jpeg;base64,/9j/4AAQSkZJRgABAQAAAQABAAD/2wCEAAkGBxQTEhUUExQWFhUXGCAaGBgXGSAaGhgiHRweHh0fHxwgHiggHiAlHR8aITEhJiorLi4uHh8zODQsNygtLiwBCgoKDg0OGxAQGy8kICQsLCwvLCw0LCw0LDQsNCwsLCwsLCwsLCwsLCw0LCwsLCwsLCwsLCwsLCwsLCwsLCwsLP/AABEIALABHgMBIgACEQEDEQH/xAAcAAACAwEBAQEAAAAAAAAAAAAEBQIDBgcBAAj/xABAEAACAQIFAgUCBAQFAwMEAwABAhEDIQAEEjFBBVEGEyJhcTKBQpGhsSNSwdEHFGLh8HKC8RUzkhZDorIkNFP/xAAZAQADAQEBAAAAAAAAAAAAAAABAgMABAX/xAAkEQACAwADAQACAgMBAAAAAAAAAQIRIQMSMUFRYQQTIjJxFP/aAAwDAQACEQMRAD8AH8N11zJBy2Xiot2YtVKEAgEEEtPYTab72xV40BDhVpeW34lBJ9pA/CCOP74zf/qxpUamWyisgdgztHqa/pUncILt3JMfNyLQSmpVnLkAEawBb6rt6iTtA9IJseMc7WBu2H5Tq3lKApExBPxMQTvN/wAjj6tXNb1k6iCIA2vz8gjtgLPZWVBS3YXYK0HUbbk/04xB6VXLAI6+lllGFpBgTG8jcj3wvumm5eBjHUrhmIgQWjgR8fHxiK5pU0s8iwhhExpFp+4iI7mdsMuiGkFRX9QabmxIbcn+2A8900SxAUJq1KQZBANom5EgiP8AbCoM8qy7rNZaVQNTAANNNNrvqpyx5ke/ti7K0ahUVSKgD3mbACFgRso7d/jAlKkxplAWdqYsQAQNc6Be4LNMAdjvODOh9TqxNQsyABt9MaoIFtyQQY+Psxssuy/VHV00nTTkhmJIgASQYPFucX089TzNQ+SsC5ZhbX7k/HzijxJlxVcJ5hamQDpaZU7kSbn8zvHGLelOFVaYTywzeqpAIMbCeJ/5xgqI0UFZZNbMKdcoxO19Pa4DDE61SoKk1GBZaYUqjEFrAlipknVtYjbAebybUqrBdMEiGB57ybARxi2lVRqmnQ9SRBfVpM91uIA7t7zFhgSXwzlbwOpoKY84FjGmyyf+b/8AIwBmswGglYWyk6oa+8dza8bYuyecK6qQaVECxkn/ALjvirqFCNyVG+072Efe84EnmGVSL+nOyEK2sayQVABIBvO+4NxvItgTxJ0arBY6gzRoNNoemQBEgCdJgmDeSNsVpmGpwoJJWV455/X9sX5CsxRiwnTZt5ado7CRvxIxNXYys8q51ytJfM1IKeirF/UymCRO+4jYHvbAtMh1BRWGlb8s8fiM2tae32xbVQKwVR6SAG/0xfcbTBtgPLI6qS2lghImRDjtA449zhtsV6WZLKuQPMKkzAkmY/EPcTH5HBJcsKcgMVJ2EQeOb7Yg1EO83HZVMAwOBvpN5xKlUZWZNTGYvt3PBnveMGQm/SzLHzWZANrmQZ2//X474MyOecDSYfQR5btJKtOmJiSDJMe2BM3XNKqAkAhV1d+/3G4tgvo1SHIZUe+qHWwgbx/p2nGSsWTV4UddDWltRqKsT+GIBi9hIwNTyjIg0mymJM3tPODc+ZFFywA1MTNoXg2tz+eKusszUwKTkq5FphRa5mLWj7YNLwR3HwDy5Lsb7DUpO2/Yff8ArgqrqVZGkzvOw+39MCuiLULLLQIkWU22UbwTj2ujOhBJAXc95wAwleFNfMywUWsZnk2AHxhvl66B/WWJKhgqwBMeqTBP1T+eFmXyqFQotMwTt8au0c4MyoVUYHVrXmNwDt8YHaijwEqn+MJVlAlomSNokgR+mL6AOkRJn9L+/MYjl6bVmYAiH2J3t9vfDv8A9NPllFMODIbSGAPsDuMMo2h7QHTypOgJJJExtYcmdhivqOUXL6Vrkg7nQoZTqmIY3jiwwkreIM5k6mnMQyk2YCAwHbsfY4O8T5xq9FlBBal5dWnxNOoQGvzB1H7DBjx0BpjPMZOgaRhyDzeSOYI4wvzfT2YJpPpvO4EC8mdoGH/SaFFK1Y1dNiFKxMkKSODe8flgTP8AiqkAy0qVRlYaSCHCX3AUJJPe+CkmO/whV0+nTepAqKYOmQYHa3ee+L+pqlCpoFOZWQSWk8G4bv8AvhJ00UhmnYAkLSDkU1JiGMytz9rnGi67lFztKm9JypFw2kzB3EGCLgb9sUdJjUjmVPOeWSaepvqgQRuNz3g6ibcYO6LQZv4tWSFIIkgqDM7Qbg3tgPqTVFDNUX0s2kdwFJU8Wnk7R9sM+gZNWZmqyQrGxP0sO4iJieLDAk8OV+Gj6dkqRptUrK2lS3l0kOomYJ0qDcm3raAvubYC6kEqUVdnYOphaZbXoE7EG9iCNW/txjx6JZmCawdFuQQpsDzBgxEYzme81zrokSkemIm8Wnc6gTB74WKjavwdO0OeoshVefSD6Zg3JJ2+d+wwTkM6YFJiBIBXXPpvH5WiLd9sZTK9W0MyVVP1SQRdG5j2nD/KipUuDqSJDRae83uTwb4M4dfPBZJt2Pco6VE8o1NI81nqkAeoqCEEyLKII3nFnTsmlQUQ7lQynYXJmJ7KCf2HER5mempToFGgV9IZACQWi83+DI9hjzorugDPBGlQBuSDwQJ5JM2F7xibe6USCsxlwVikWNRW2DTqXYncC2EmeyVYFZ1RO+ozvcG+0Tc74vzNVVcMEECdWoksoJNo2iw7/wB/WpISKgu5I0qfUoiLsbRuIE4Paxts+yaCs4XWPaATY/lff7nDmrFELTAgtvBkMB3+/vvgGln6KgsNKusxpQreLydRBF98AUs9Q1LTNYt5i+kspVVedpO4bYmwB04LBJfSeZKUqgIqKA5uqmTNrGJUXA5xpMpXjK1KjIKnqCBSbQxmbXHqWPvjG5vITVubgwQQdxcyeMN+m5p5qUli5U6Qp2VhPp3uNRnCBUMJdQCXWNJLEwfwx7m+8GMeUc/VQhUHoZbknkR97/t8Y96nk2VkKtq1IzTtpggfEGbY9oqzONIsYAB4Pf8AIx8YytMKdYEo1PZH1CP4hINiYn02ntOBTQLCdKomsKt9xvqjfkD7YNrUNP8A7kGo31TYQvt2HfH2mRuDuJ4AjgET2H3xpSt+DRVFFWl62H4QDLMfT8KO9hf398etlmams/W0euZBEzJ/IAffFdIgyGJKt6Z2i/vbtgzNUFpIwDMwWw0wSbgi/tJwq/QriW9YqUxVUoSWqD6jewm19r8YE6LVLMRcgj1Xlb3Ej4wppU4qf5ioxNEAAraar6fUnsBaTxHfDJGCrNBidXqY+5tp+wgR8YqR67ZPquU9JIMpr2H4fSJBJN1JO08YFzWcZKdCkSCDNwIBM+3vFsNso8JpZrXJBAvrF+Lgf0GE1PJgszllBAIpzNmky3t6vTPJxOtC1fvhKlTCsvOkwYJuTwB+xOLc1mZpj06QLCnywP4j74X9JSqWdqhKBRNxdSNj8n9cRT+KXQawSf5bmIFiODO23vjasQOtaw0roX11IZ5lRc3EafbbE8rQZlAWVUmCx+w3+LD5xPoeUFWowRlVQRqkyZG4BuOP3xqM5k6qBQEXQbBvwz9ufthow/IUm3rFw6bTpHXpZyNuSvwBGCspmVIlXLd5Nx3txgpOkrQGuoxAMaTzPaBeD3wJm8gGbzqL+re30ORFjI7Wkf0xS/wOupdV6XTzaaKmg6vpVwSCR77qfffGIXLVKKsh1H/L6qTqb+hoZRPIsPzxocz1E0KqOQTl6xAad6NTYH4b6T7gd8C5bq1N83Wo1PRUVSBNhWSJX5K3H/jBQE2noypaCtao5A/jQe5K6Sv6gDGY6gfJzDqD6NWofnH7zi3J+IE/zNTKVQYqGVYbaiKbX7RoN/fDDxnkA6CukyhBMcqDc/bf7YywpB06C+lBS5YhVbRGm+ojUZN+LL+uAehdQppUr5eoSPLclSP5WgxYzz8YYZTrtBWDNDMUFPTYNFoMne0mf2xh/GecbL9Sq+UN0UGR9v6C+MlbB2v0L6r0XVmKocStQBkbgartERs+sCcF5zLDTSIBIRTLAXOkaYM2k7yPftY2uHARxEjUGkTAJkb8SG/+WBq+eKUwsELIhgPpJEBiOe3MTJnE1KzlaYDlKgNZCBrJRBq0/mPvBXi5xOn0orUUEDQr6zyUEmxvGw/MjF+Q6klOslF5sZNvktqtwL7nE8v1jWWmNiTb1CZEcWAO/fm+Mo2h4e2Z4+Hv8xUvI1Ox1CxA4N/tbmR3xn6WZq5VyDddUd1Yj9jB+2Ol5rSyArYqtrxpEibdwIEd4wj6nSWqFS2hhq08eoAgxwRM87jFIzaHoIo9cOeZXLANTDHSB6tjEX4sJF78Y9osxpGsoBdVANMTeHCkgRuVmR/Q4x2d6JWosXpq+lTt+Je+24/57403hXxgGUU6rBCAIcCdUEfUTNyJHAvxjS4+2xGjKvTTjLIZNQaQ429pv/8AkdsLslSMmkQvlAEqRY6tVib2tpHuMF9RqOUJBOhlgKIOngb7SJMzfttiOQz1DyyKhhTYMOCOCe3N8I68QYv6CpkGp0XqPRlQ1wbsJsJHyd/jCDqHSXqkUkbVoFrQp7iI3mdt8a/xHFXLqEqkKpl43dZtInvcb7HANHKqRTVToOklBYFiZkmbbfuDBG+SM6+l+SyZ8oGpWRqlNbKVlqjKLKw3BFhN7gztfRZHLU0cMVpq70wFopVJlxOzyNAj0/PbfGJZGLGmi/xEBNiTOsgzcEts18XdKzGqabyKiuCCN21CIK8WIM83nC3So3Vvw02V6ZlwgNQAlgQ+qbXJJUDhSCoY2MW5wjzdZ0qhaYII9UzGpbXue374BrsaL6QdUSGaIMyQBG33wRknLVhVJ1KEMyRdQbfr/wAtgN3WCqMvo6zJ1VSWIYNZiNgUF1IkxJuPtinqtQsodG9IM6Rv8H78YqpUtAAWCahkzcHkBeOTc4uG6yWX0GQdonn3kx3wid6PF34C0MuYgiCY1A997e21+8d8GkaXKAjRY95PuTxtinOuVp01gFyp0g2KqCPUTIgSBAxFc6olnSNYtH64PiLIh1amakKiaVQsLkMYY9thbtgbL0F8sIqsiqxIk/UYm/yYHtPtgnL5gAaQwnmbTttgnI5lhJIFiWWR3uf1J/PB7WTcEvQ/KIP8utvqclpvAC3Uz8fvgNgzMWgKCRxc3LH23I/XEEzpZWVBB1atTTA1AggDk2J/PAdOsJ8sg+i5ZrBriwHHx7Y14B2TauhTWZuxUACCIIM++JZTwq1YCp5hpo1lAUl2B31X/LA1ImrUWmAdQJa8wF+efn3xpOheaimm7a7liRMKf5QeY/tikFlkJe4QotlqKLTYNSSmQA2ggSbSWjk98bbJ5hKilVOoAAjn8j+V8L+nZcMpDAMhF1NwR2I5GFWTyNXJMzUl1UdR9JN0EXgfy+3B2xpO8NGKa/YZneiBkkuzAbKx430zz98UPRIHpj47fPbDLrSM9GEcIz/Sy7XE2O4kc4z1BDlhp83W5JJkTItE78g/njJjxt/Rd18hytE2FSQw7g2n7G894xkPEgKPk6j/APu06nlk/wAwIN/gxP8A3Y03W84p0tYFXAE+/wDvGMb43qkFGJ/+6jX9pH9MUQ3zRV12t/8AzfMRgQdLKQdrRHyCDbDLpPiVkzL0arF6LNphr6Zj9MZDNkpXdTaHaP8A5TiirW1OzdyTh+uA7bZ0Cp/C6ktRVAWmdSqx3GlVgTtcgz98IfEniZsxmXqVacN9OlWgCO5gkn8t8B9Szq1qKVWYCuhCN3dYJRh/0xB+2FLMNXc4MV9ByazuGWbMCRVpj7iOYH6Xxbma9O61E0x8EbTv8Yv6dmw1KjVL6S7BAoJgE+kGNwZP9cX5XroWhUFV6lwSp1ExtaSccvVfRaVCNsrTZ9QRWimxV+D6SAJ5sd5xnsllYqFYkkEs28E3EAQLyRztjV5nM1F20sDIXVTQk3BiSDx3ttjPBV1voszkgEASNRuZJ29JNvfGuvBYh2hUZiPSG9K/BvMbQTuf7RgTOlURVIKwBG0mCQI4HAkmfbEXqhwAsALa+5RdrbTq4/bBFam5WmgJa7GbARaBMwRvPeb2wVKh4teM+XNU1VlCMtRgNJckmTckzaI9hbGd694aDIK+XEOZPlifWBuw4BHbmDzu5yyyxbcLq0gwRYm5AM7cAbbbYPasWbUBAjVcFQJA+20yPywU3F2gt3go/wAPsnUYeZXqihlhYh41VP8ASgNwJ3Nh842HUPDNIIWy5DDfSLnvJIsT9o2wvq+IKtMTS0FATMhXZ4mVQk6QxIO4/XfFZ7/ETMO9QqopahpgEyo9zaW94xZ1yATaNbknpBjTYltMSYsI2mTf1GY4/TF2dptQbSsVS4bTtOogTvawn9MZPw54nW6176ra9+ZuO8842FakrKIfdfQSbmd54n+hwsoOOMN2hLlMvKuDpknQeNgGJHeNTQOYwXkcrTFRWgEHTMQumBckSd4HJJkYx/Xc6ocBmGsgaWN/K+qZA4ZWW4uNCnD/AMPMTTGoyxBn2va/Nrz7jG/qVXYr5XFYB5jNy9Q7lm9Np3N/gxP5++NZSywo62MGSAiDgAzBE7yGsLm04VtXkaQq6lbWNYsYMSDt9+Dg/UalQAiaQWbiReRAI3tckz+mIzg4u34PHl7YiNSsWWoAGOiA0gzeCINoO3thjVZY8yoQs6SNI1Rt6eQZ3O2+J5CGqQpHrvH/AE7kdr/riHVHVmApKHGqx2AI+q/thUh71RRXm6qs41CHKyBG2wEkcRAjvhcABOsNAZgBu0kdhPucW5j6ZphmIOkndmkjkbCZv84mtQJSNQgF9J0LvBXkk3Jk9va98M00jeCitUWZS4v9JkbW+4O3xOJJWawB0lBKsDv3PAO9wdsRydPWwAkgH8O4ve2xmSLYe5Lwv5jFnJRCZ5Db2gGy27j7YSreFI2yjJE1HIClpAYgb8kEdoJ34nDXpfTUqQahAXYqtmPe/wDYH5xpcnkKdCnoogIvdZn5JmSfnCbrXS5GqgArweSRPB5O/GKRil6JLike5ilR8wpSXy0pyC6mTUJ4ne199jidP0gAfSNo7Yq8N+HCtAJVaTvZpJJuSzDdibkbCwExJKq9EYGabkGNjcH/AJ74dyXgF/HlVstFc2gkRi+p1F7QYI32g/Ix70LI1DDVVXSQR7/ccHb/AGwP1al5TEjb8O5j2wpJxjdFGazBIVbD1SALD+w+2IUNJMvBZPg23/fnCPP9SimxBG9uL3A/XF3Vs2KdAvrhnRiJIAICmD/X74ahaaZkPFPXKNSlVamZIqKqgHdw029tN/zxmfFtRwEFSt5lQfUgUBKc3AHOxm/fGeo5lgAJMTqj3AMH9Tjxg76jBaLsReO5P3OKpUNZNn81pJ9Z77NFongxgdwQxBEEG47YgBgjM5o1AuoDUo06uWHE9yBae0dsOKUs2J0jJxVGNB07wtWYan00gYjWDJn2AttzGFbS9MdGbLsmgDdCC3AbTsBax5PPA2uy63SHmGAyrso1fXqJM8gWvHaMU5Ks9QhgFZQwMbW1XMC/fA3XM/pqF6bBQKa1CD2KjUYHE2O8QMc8olev+Q5zlPTTpwrMCVl0uBMBQSDI7ktuAMZnN9ELoWFnbdmLQ24MLsCf2PvZ/wBP8S1iIVV0QIZgASIJMEX5X23wPQ6orkkoFg3C3Bt+gG0WvGFSw0YXemZz1IUwFQHWoOppgSDA9xYidt8F0a8UxT9VvriJQw39RubWwDUzpDM7AKFYxve/xfjEaTMEap5gV2BLNuFAX0g2M7RbbucZCqP5DqNVmYKBsirpm7GNRvED3mIAnHuUq+apDyVB4Ybg34vcWJufaThTls55asSJLtLMZJExYmADaBPN8MsgYFQqgW3qC2AEbgDje19vacaSGTGtCjSPrL2n6SpIFyTsSZmDPEYQeJugJWeVgPAAZbz/ANS7xttcYe5RaWoyxGggpAN72HcyZvAO+CmyCDQEALfU83kyLDsLjjGjmoabtWcizeVqUH01FIPB4b4w16V116cCSyrcKfwzvH9sbzMZWk9E0qtMMGANySyk9juCB2xiPEPhOpla6ora0aCD+JQbjUNthv8AttjqjyWqZKUa9LM3kwq+YqtUZ/UXa+lTsfbm+9jhp4UrrIS4bSSQZvN5Ej3G3t3wn63XqV4oUqZC0wqmJAOkQJvHvfnDXw2nklf8xUAA/QG5E8k/kIAw15pKXlDyl/7hB9/1OF3SfEGioadULOogTZHvaf5W/QnDGnVR2DDcbd4/qMZbrmXK1qisPxGQffFuPijyWmTi6Z0Sp1clVVQSYuYjTeACYgEzaMfMJphxGmwEER8fG9sYLo/VXpEKxLIbA/iX2P8AMv6jFvW87XNUp9KC4VLAzz8zN8cs/wCO4zpnTHlzw1VMwdZ1AHgbfnMHvieZy9OpRfQ2lrFTI72HAvtjMU8gzU/9R7/3wH51TLgWMFhJF1F943t8YafBmBXL2dM6V4W6HpCtVFxsIHpn9/6Y01TKFojad/8AbA/S8yj01fVMjfHp6vrlKUuRvp2Hydh98cuI9GEa8DaQUGDc/OIZykN1++K8vliolzc7x+2L1bgYPzR0LkJntz84MSocDZ5SL4FOc0wTibY1B+bYgF1sYIb3Hce47/7YQ9Q6kAjBmAF2JJ7Duce5nragOSYVRJ/LGP8AXXAqDSVYAKDDKg31FdmadgbLaZ2NIK0cX8iKQo8Q16z+Xpp1DSMtIBAqAEQAe3v722wH1np+ezbNVqhUB9KoX+lZ2tI9zN8aRgytdzUZ/UWj1BYIHq2tdoAgTYYgueDGFhgAdZA5MxJ5M4p2fw5X+DIDwpUpUmqVCpKgOKe4cA+q5F7TtjXdPy1NQppIqq6hpWywdp5JwwOYGgErMgj5m0fGxjGepPUycAoXyzMWKgeuiT+HuV2II4xrcjILq9LoeYB5SkmXJNMfEdjycLvFwp0sogiGZpp220x+gEj74bZTqFKVrtWpFIgesFhJ2I3X4I5xh/GXWRmKo0GadOQp7k/Ufvb8saMXYbqyfhDrFPLPUqVAWMAKoAMmZJk7R/XAfU+uVcxVLMYF9KA+lZPH98KJxOjvitK7EO4Z41KUnLEvW1zq0wFAEaY52AM23xHPZWnWWjmwfLby9HliyQHq6zcQBLCxsbDE8r1uqK0jSSduSTJuTNpEGOL9sMa5erSN/LbVUQMLKZFIhh/3MRtvxjnj4VU3eCDT5RZDfQDJm4mBYEcWwrz2fMkjQEB2fYg6oFh/N+f3xous9OZSq1HCsV0Aj8P4lJ72UThTX6Q5LKhVpK6g1w8gz8z9QI7c3xvhSMU/TPUENdi6glUUekfitBM7jiBGGdCXokWLTN4Atc3/ANIn8xtfHuU6DoYoXgm40y8mICsFmw329+4wNX/hmB9IBplSYN/7iL7X2tjP3BetB+TpsC+py5gQyrIM6jAkc2HNxgvp2X0kmpMuv0sshfpJvtb7ffHyBRSCgNA0mWIBkAGCLDYXAsCScAf+pOxMTrUQoUzH1eqNoBEfHGFrSTdug7MZnSwZTrCrG0Esx2g8RxxJwSuZlzIIIWZIsSCJ37H9sIOnt6mqRL6eQDJ/mAJtwbH98XnMhSWO4EJNgASVsO0T33OGUdGl5Q2qPDTESQAYsTG+/wDXAnXGBKt23JN9RER8ALY/OL6NfTppxr2LaY2/l3t7GBscW1sgDOoroqNpGuRJ97ypBPt7Y16Q1sxnVOpeRUqJ9UhWQza9/wBsZvM5pqhlj9sPvEnhTMZe+io9OPq0khdyRI3jefnGaVsXQ6RoOgZyqLESg2JIBEcLP1H/AEi+NNU01hpeCR9mX5BuPg452ZJB3jb2wb0rMlXJmIBn39sMm1q9A4Waqp4ezGktTpl0A+oCQftv9sMc8ykKxsSBBAuNUWFu5xr/AAr1PzFVdJB0ggEWA7/HvgXxv0QNSerSEjdotsQdYjtE/bAlzObTkXl/GqNx0wPUc7XoelzYmCIjbfiQfbfAVPqIaQtQCfwuLfYj+pwVVzCrrRy1ZQ0GsW1UyvBnSG1TzaZ4i6nqXS4HmUjNM3G8C8fMe+OhT+HOom4/w56W+YDa6zCgpjy1aCx59W4Xi1z7Y6nSVKShaahVGwAgfPz745B4LyedFQf5WmdEAFn9KfM8/YHHUtJSBUOpt54nkAY8+XuHrxfaKsJqtUqD0C3drL/v9sW06Plr6mk94iTisdUEXIxn+ueK6NMHU6gjibn2thBxj1TOqRpmMJOo1IWxxicx4tetUC04gnlDMfM4a9ZzbCkACNZ+kfuT7YEosbukrML4j8SM5NNDCavUf5jP7DDTwl4uYslCsw0zZjb7N3Hvv84SV/C9WxDoxImJIP7Yt6Z0Q0n11iBp+lQbk+5NgBjqTio0eRKcpStm7dgCAG1DSS7rcKJtpPaRx2GCcnnkMBUEmfUygT8xyZt8HCJ82SA0gwpBA/5BvgvI1d9RWXI0rsYWBIP52nERoyS8GvnKS6g7Q1tiAb/qIthf4q8UUMsISkGzPAJlUmLssm8cb/GM34l6+tIGjQILEDzHAEKRNh/q78A++MUzSZNyd55xWEfrJeF2ezjVXao8FmMmAAPsBbA+JY8C4oY9VZIA3OCq9JVcqp1aRBbgnmPbjAs3txzidIX+2MY6z0vMAuayyaTSRqH0kHvbawPG8RwzpZr+GVZvMOtTe8WLTO8egXNrYBo1cwzmr5alFmCRICap0INI0iADtFztwxo5ik6OiqQ08LcFQJExcAOf1Pvjla06IrCnPsDr9UrUl0Jk2Ebe24HxhN0uiSNJqRpOqnJI4NjbYk353Iw9A/hIjkGovbdQb6DMTwbAbHvgWiKVNCArEMZqGJAEmFWxiZJPvF9saxnm/gAyviEZKo2pQTUMm2krHpg22AF7Tva+DOq9ToaVqHy2qVQrK6i8wSoMgEkA2J9tse0en03prSzlLUF9FOoAZ9oIPYfFsJfFGVYFWojVl6dNQRSP8RZMdrA2Bj7xbDf7YI/QrMZ4RSssGCWaLAXKkCIDSbk/UR3nAeTYH1aAyhip3IJYAEmbwAffbmcA1qg/g09JJa83IYy0IQBeJmJEkD2wXSplAyVGkj0C2hWgsSSSIiTaByuB5pKtD8vlPpIkhtRAkWm8TuNMDjf4xCso1AOBEj0zpJAsBHtaYv6j74HyubbzCEILg6gREXkAcned+JOCOtJUCEGnBa01DpBmbBibkTbgEY2iu7DcxmGB9KuRJAZbG4EDWvAMWtwOMedPr1C4FStVcagqo5OksbsSpOwsR3nmMJ8hmdSqKsh5AC3BJGxP5biP64Z5eswZhbUBIMzJYaVlgOPVeDYe2DXwVKhnm85XdGFJ3RWbQiyAryCZ2+kGft3wjzH+FNdk1U61J3/lIKx/3Xn8sOAj1aJoU4V1YOrlW2AIF4kqb/GIdF8Xmk2it6XBgzsfcYHZrUd3FCMlT9Oe9d8KZzJ+qvSIT+dTqX7kbfeMBdLomoxAFyD/AGx+jaHU6WZp6WhlYQQRIIO4jtjDeKfCuVyXlVMshVnOgjWzAyCeSTNhthly4afB11eGV6T4haiRSYmF3F/25E46R4e6qKw+qR9o/ITjnXWf8OOoMzVqaow3Cq/rj4IAnmJwR4Vr5jL1hSro9MkTpqKRI7qI27xgTjeovxTddZI0PiTwCQ/m5UTSJSaIPpb1erVf0rEH0zsRG2NBlfCNHLU2qatTi667gCZKqNh9hfDLI5qF+q2Ffiag+YpsuXq+XWF1Nip/0tawPcbfpg/2tqmTXCovsiX/ANQJSuxAHzhJ1HxWKhYU1ZyOV2Ee+2OR9RzlZmZMwX1qxBBaIIsQREYf+Aa93QmAAW3jiI+JC4z46Vm/9Kukhr4xz+bo00clVSp/KZIMEwdrwDjDByxliScdA8QdQTO5byqRQup9IUi7TYAd4Bv2OHHg3/DilTC1c0fMffQPoHseW/b5xotRRouc5b4c/wAlk8ygFSnQqMDs2gkH9P1wRl8xW88rUYCrpmCQAgHA94vzjrninxBQy6HWRayj/b+mOD5jOGpWaqfxMSe8G37Ypxx7ti/yJUqRr6OeMMeYiBcsdonex+MDPQNRRqP1Xg8Ac/nYYv6f0g6RqqLcTCke8Xm0yb4terBfzDCUlBqECwMD6eWgyL4je4crVI8oU6TyD/D0ES0wumwPsLCZ5OM/1bxHZqdK/qJNTm5mFHAHB9sB9Y6ma3pQaKYPP1P7sf6bYAr5aBIII9sWjx5bA5AxxHHuCun5vym16Edh9OuSF94BEn5w4oOykGCI+d8eE9sTr1S7MzbsST8kziuMYx8uLqO+KgMXUaZk8HkGxxjHSFzVWlTqUxWAlvS6gqADJOoE6RqWYYRdgDfa3pWeekVOkkr6jqUbVHcEQb2VFvyOMEt1FWQUUpKAEAfgSkTA1E6TDQxP4Djyi1SrmKKlf4QqFLGGKhNIJ7+tmPtjms6VoRUYioXmIJVrRqKgKZniAIj9cE50/wAPSx9QBaUiSCD3iDcbduRIwsrVDpqyZOri03lj7/bj4xLrDa9BVmhjqNisgEWANwdUAfOEj+zXg56aj11s7KjAMsiY2kGNvn5ixwFXyyislB/LJ9UrBBYEXBCjTpIJFwbdrnEstVdKilH/AIbAlhtI0n08FQGva9hiir1RULFULsxaAYBUwAPUTs1zYTE4bRerf/Ac5H/LM6hl0rsAILKwJmdQbn6RscIeq11rMKnqRJAVZG5iZgX3BO3HEYZZur5p0uNJA1uBJBMSEEATBA77gkSBgXptM1gHA1aDqpj2O0+4Kz3+rgDBt0LK/guObBPl0T5SONmOpnJiRrjYGVG0RzOI1mevUJZagQkaLAFQp077STqOxv7Yede6R5VGm9Ty9TH6SbkbH1XMdvSYt8YUp1N3crq9A95Ex9V7wdr/AHGG98JsOymRZRCK7KZEGAwC3b6QBqJPPbBNOn5FOTVBdzqupFgNIUQQBEsZ9xbEvDdY6mCqZgy4gASRIJI4MGB74J/yrVQ6hgFXU06QS1zAGqYm94xgtpEchWZFSo6uGZvSjknjaDvfYRt7Yoz5VlrmrpaTFhqZSLW2iCTcRtF7YCq1K9LLmoQSmrTqWAtI7Qom9yZYCL7nBKU0FGHLrUCwHj0w8MwuLm9zeJ/ISHi9wF8O9cehUNKoxsYBPHsZ2/pjWdR6iKtWgKh9KHWft/yPvjCeKQNasCCGQQwkSRY7k3BsTzE84syueUUk8xh2JbUbb8Xm2FcfqO5TuKTOsVOvKBKsCO04A63nKWZp6Xsy3puJlGHxf2Im4xzpxlCIo1ahtcNIB+D/AFOCshlK1jSrQOQzAg/In9sJTX06LTGlDrp1aWlW2bS2pG9wdx94w+6ZmApt3t3xlf8ALUqj/wAT0OPqIYaD+s42nTBQAULUVm4i+AwMy3+IfhoVK610UE1UKvJICsBZ7bmOOYHvjnuby1fLapGkOpQkQQwsSAdxsOx3x3DxD0WpVpB6d3pkkKfxW97TyAbHbHKPFuaD0lVrVFf6Yg2BBBG4I5B5x1cU21R5XNFxn+maz/DHwuqKK9VZqMLAj6Af6kf2xo/EnimjlUPqEgfQD6j8YzlLxhTp5F3RwKmmFBuSx2tjlmazT1WZ6jFmO5POFUXPWdMuRcS6oYdd61VzlUu+3C8KP6n3xVQyi33P9MXZanoUWt+LAecrDUdDSPiP15x1RSgjilJyds0tHqi06QQtGmR6hq1CLC19+f2wi6nnvMcIsFTEaAbkxvIliCSP2wHkUDuA5IXkjGxynRKeWrCp5zA//b1C5kQCI+Z/3xKfVPtXpryhI/ht4F1JOx1GLTv6bbYFzfRq9MFYLDnR6o+wv99sbfLKxqCnq9JaGgG0XkhZ7gm2Bs6pRjTNjqIDLu3J7d/0wn9jDRjcj0apUBIUjsIuT8dvfHtPpv8AAeq7FSphVjc7H9f2ONtlKKUgaj1Sw+oAR6QBeeAYBvjNdT//AKNNv52t33Ym8XxlJsFGbnH04+OJeXG9vbnFAHyMQZEg8EbjF9OqWYlySe5Mk/J5wOWxbQW+MY6i9cM6aVl9KgnTAYyGDCDaZb7cdyWzYpshHpKq1RtXsGKgbblZjtvgWrnGKs/oAkLBBBR2dbWP1G5BsNydzihFDVWOksppMX1X70xE8fV/4xzfDqTtWG9TrRVZ0UGHn1CPTUCsIEx9LAfbFb5htRUmwMajxIgaY4Efvgl64rUVGgOdI025RjN/YaII98TznRzTg2LJUW8EG82IM7emDHvid6ZL4G+EqoCaHemrAAKWMb78D2+Ym04o650mtRVa1Qq6zGtIZRPciCDyJjCfo9AnM1pkkEODMBifpF+QrQbzthotep51VUGmm9TZvUHUE2KkiDIkc2EEYdoEasXplELKyxpQhWePUktpIvv6iGvO2AqnS1QlJtSDeak78HncgwIFrfdr1GoELBPSryLgTM6lgCTI9RPuecBVVmutYiVKHXJtYAT7hl0kjadXbGT0STsU5TJnMipWqAqqFAYaxJbSq6SNo7G2mwGBqOW0lzZiTqgEbahpuJHeR9rYYVqtTTVy7Epqqhk0wVLIDGrnSB6pHO4wqyFPzKwQGxbU45KISTMnYgftigjT+mg6RKZYqYBeCw7AzovcWTW//cnbDLK5w0QxCm4glraQR+RO1sK+ptrhUYTqDGQQssRJ2NgIUDsO2KuvVWFIKJZdREwSVPAIuBN+eB2jCNOw9U1ZYBFT1kVFaNKC5sZiFiLxvH5Yd1c5/mdNNaShhUhluukgE30j1SqgT3HOEX+YVqTjyxq9IDE3j7AWsRIvtzirIMFB9BBVVMmRqUMQIFzfkSdt4GBSDTWltfp61i1Gp6HUkht4MhY2kgkgnawni+RzlNkIVpEC3b7HGw0FX8yowlwRKnuATHH24t9/aBWqxUrKxfUAZ5IPtN7bWwboopNIw6VIOwPzti1KqFhqUAclZH98X+JsutKsdCFEaYUmdJG//jjC1agOK1aHjyo2fTcnlmAufYFsbbw0tGkPSqiewufk45HSz7ARA+Yvh10nrbggaiB2xGUGdkeSMsO9ZOspxn/GngChnhrk06386iZ4GteYtexsL4T9E6wYAZp/TGjbqjGmwS7H9P8AzEYWEmngnNDNMT0r/CGitJ/87mYqXKimwAQfhJDAliwvFo2vjO9b8EUaDTNY099VMrVt3IIVl/JgO+OipkWqOTUJmbx8ccADaIwLoArooJiQLmf+DF1J/k4Hxr8nOs50tPK83Lu1SkLPqEPTJ2JixU8MObfKCpQDb47S3Ssu9VigFKoDGpLK/cOllYdwRPY4x3ibwVVV9dFFZSJZUOx/0A3iOJOwxaPJeSInPXyBWbjGl6R16EpUsxT1qgZUM3GqNPsdJHPGFuZyxAIcMp2OoEEfY4orsNoJ7xt/tijgmqNZqxU8slg4IJgS8wBB+e4v2wPmMzQCks9PXNoYdoJOk2Pv74xhRtWkSSTAA3OD6PRhqCuxDRLKsQk3GpjafYSfnEZccU8Y3YI6x1JPK8umVYsTqIBkAXAn3Mz7YsFFqmUpoXhVMnUp9IAJOkRLb7i3eMUrQo0m9KPUI2ZgIHwsif8Au/LFFZ5fWTXLjYkA/sdvbG6gTYO2eWnagpB//wBGu5+Bsn2v74XjvgnO1g7ltAT/AEjbA5YnfBAfKMEUd8DjfBNLfGCdRAZ2aqU+oj0NA2EkR3O45G+J9NpBq1So5K0ygpgETsqCbWvf7z2wJk8o9JqaMdbg6gAZUFogapEtpjvueDOGNDLQwpMSARa0/J+JYL/2nHJLPDq6pluQqqUdmAIp10I/mGsbTwIM22B2wZm8yfOriCShRhA49SwO5ED7n3wF0SgmYbMeVXIqVEYoNVrkiALQRG94wZ0zLA1cw1mE6oI5BBAJkHjew+dsSl6ZX6CZaoqspg6RDMSAROuTxeYmPnFtJfWdQj06gD+E+kL8mD9sCVaqa3A1KgGoKd1B7H3IIk7e++IZTMO6sSm7yD9MhTEkTNoHzbjFH4IqWngqaChjWygsYFxckmB3XSR8DA2UzHmKAraFVo9YjUNX0+1lFjxqwdXoEVCyavSuwUy8ACNriAZPvzbAq5VNcAenUtRSONS95tFx841kp/kXdYLUoY1NepvUgAhQTubXMd8Xpop5YvoBLC2wkSJJjgkrvvAxZVrBwy6VabhtIn/TMGwNzHMewwL1SiVp0qKqYYy7L9U7gQTIABm+098Uw12U5ZxqUVQVOrS1xLi8iLhftxMd8MMzkm0OyLCbMGmUlhdvY2HBsCNjhdmaLIJIpkoPLUiBAkFt51XN+2oXwzydeoiBKlQaXUSpYRbTtYydyCYwj9sdKsAaWVhFWoWR1mAFkRwDcECOQSbYrowsFUJURqaSSL7jt3E4K61kYZEqOw5kDYCZHbvHvvg/JVszTTS1MKj+qWBDMQQdpkE/8jGSTVjaxTmKKa0fWai6Y1twJBExILbC4ItOPup0/wCJT0KEDqDIMiZjc8wOeCIxZ1POpULKtNqao0H0mCSASSLbwN98JeqZ9y4KmbQALEWkQJMW7dsFJvDMjn6LZr0llLgnSWsVIMEd9J35xmMzl2RijggjcHGv6MdClwwBYKJuRqYwJNgDuTvEc4zfUtT1WLESIBgyLDg+++K8ftE5gKMRtg7J5oi6mDizL6UALbHtc49zGVR7prB90IH6TizhaNGbiM+ndadCNRkY6v4ck0Fc3LjUPjj+/wB8cNyetqi0vxMwQfLGB++O+5eh5YVYhdIC/AED7xiEoJMpy87lCkG02tHOBVyg1CpeeO1sFsogXBkT8e2LKSiIHf8ALAo548lX+zP+IJBVgtu/uf62w36ZV1qsnVImecQ68wWiwYXNh87z9sZLofU/JzAVp0sCR2ntH3OGQ9OXHnw3D5ZXB1gMGH0sAVjixx9lEy1Sh/lszRQ0VBVdKXSAdiokbWIvOPhmh5asPxCwwC9Co3oVvLpjdhdnPMdhM3OMpOJHb05hmvB9ajUNSlRrVEFUop8syEMgEgbNz2jCqvmCGVX9MoCJtpYbg+9gDPt2x3XplJaR3dubnm3P22xLr/TspnKWmvSpsQfSY9QH/WII+3tgrkalbQ3Y5H0fwyczTNQVaaDUZVhUYqtyGJ8wAggb2Hvhl/8AQJBAOYpgXk+WbXgWav8AeTA99p2jeH8qo/i0mcqumlVB/iUTG4MieO+3M44x1ujmcq3l1E0qNQpt5ahWBkErK2DDcb98XUkwawHrfSWpV6lOoRqEEEbMDsRc8cTvN7YVOsfbfBz9Qc7lbCB6EsOw9NsCpSmwEk9sBjUVEYuonEVSbc7Y1vTfAOYIDVGSkSLK0s4+QLL8Ez7YVugpN+GrVKi5piQVVUFQEGVYEBUAPN/29hF1Fgma11RfS3p1WGltIgf9Mfr2xaiqqUkYu0lZgMxtOkxeNjPeAN4OKuo0mD6gsKrahAt/EY6d7CZE/Bxx39O1rBf0bJNSqtCfTVDhdalk1XMkGfpWIPvjQ5DOs1WoAo0kMQdgwZZmdtxt8fOM+c4yAxbSZBO5JMk/mcMOl5wEgyA3bCcj22TlOlQFm3JPlX0hPqDXAImII24H34xdlKACKpNwDTIEhTsSZ3ibY9zAZTVdhAVwqwZkGTtE7GMQ6eXm4BVVBib+okkmdjfYD8InBsN4WPVdGY6tWkaR2HMC3vP5YE6aPUdStLaTTOqwBZhJ39Igi+wHxgM5lhV0GdBJjDBEbUVBto0nawDFjH/O/wBinpGTt0yVIaP47aVUwqBQYb1fVe4GzTz6u+K6mXZwKtJwVZtTsCFgsCpjndV53JxfVyRemFChlQhjqJBiZI5Em97W+cCdKyM04IuiiAJMEXO+27jtPN4w96a18KBl/WoalrVUI1CSo1fVHduS179ojBOa6PTcR9ItwxggDknaDxh11fp9U5YNTC6VaCxG0WMgwdzAMHvhRn8rUjVoXRpsQSRIH0979sBlLtBPS6ICBS4cWAIkERA7z+ftzgvLVaU00zNN3ckgmyiogECCWgEW9J3JMQAMJciHQJTYBGb6rmQIN4J1advVIgxcyMX0+upqKVGf0+pRBMC8Rc7krv39sLH014D5/LIJpq6hNZLMbmRBUSTMTIP22wB1DKDUraSSxmq06SuwEROqe/G04Lp5TVClI0yS31ydMbwYMbxO+4OLavT1EzqYnUAT6m43Y/UeItvvikQWqE1PL+Yi0qSMV1Fm/wBZUaVAbt9Rk7TjPZ9CtRwwIIaCCZII4J5x0t3ACsktpQErqCgz2ZvTzEAi8Y574hpTUYorSG9ckEyfsDa4O+KQeiyqrBaCyZO/7WkRgwH9QDgakwRQze0CLmLEflF8QfqrKIVBEReTz7ED9MdNpEWOfDuQNbPUFSAwl9RG2kSLcwYx1fqPVh9EX7niO36455/hZSbNZ4s3p8qkWlZuS6iDM2InDPxNmalTNv5at5VM6XaYuPq2tEyO5K45uVpyGUXLEavJ9SH4rify+cNcq/qm3229sc96eiMhKO0jcEmGHcHjt++NH4czYiNfq7EzP5/0wBJRaRqcygO4B+RMYyfjTowpUaVdQdVMi+3pJuD7++N1QpKyBmtYkD+aL4SeJ6YrZYi3pGwHHGBYIyaZZl9LIjCwUSBiulmCAC0Exsbfr/tgHoGa15Zu4BB+2LctmQ3b7H+hxmV4o3djTzQRJt+359sDZnKSi6YBBsRfFVJI2/8AP2xfmWIU3IZhAI/fBsH9bi8Ylr9TqAsrPGiZ07k7AA8mYtgGp1em+qjWQuun16gNA9tR3b42xPP9KamacgQXBW/Ylr3nj9cA52q1YOCjhizQNNggHaJ3Mz74KL9YvDPZ/wADUANdOs+kmwgHT2E825wpbwlWRlakyvfn0EDvuf0vjXeH5rZdSBLUzDL94/fFFXMuiVXcQVapbsKchf2n5OKKTD/XDwr6R0mnSr/5g6fNSnqK30ajswsIMavacbDo1NmkkTN7++Mf06k9Ss1IKxDZZOJv6v8Akc46V0nJhqKKjelRBJUAsbXIkkH2O1u+Jz9Ek+iw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Box 7">
            <a:extLst>
              <a:ext uri="{FF2B5EF4-FFF2-40B4-BE49-F238E27FC236}">
                <a16:creationId xmlns:a16="http://schemas.microsoft.com/office/drawing/2014/main" id="{5FBE83B8-6343-44B2-97BF-C2737DAEB2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927" y="1356925"/>
            <a:ext cx="5390474" cy="321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 eaLnBrk="1" hangingPunct="1">
              <a:buFontTx/>
              <a:buChar char="-"/>
            </a:pPr>
            <a:endParaRPr lang="it-IT" alt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AB3968-51A9-47FC-9787-73281C8B2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29" y="4635798"/>
            <a:ext cx="7496171" cy="21460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059C63F-B4D1-4600-81F4-D0B7A540F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6610" y="2500807"/>
            <a:ext cx="3147390" cy="2013109"/>
          </a:xfrm>
          <a:prstGeom prst="rect">
            <a:avLst/>
          </a:prstGeom>
        </p:spPr>
      </p:pic>
      <p:sp>
        <p:nvSpPr>
          <p:cNvPr id="9" name="Text Box 7">
            <a:extLst>
              <a:ext uri="{FF2B5EF4-FFF2-40B4-BE49-F238E27FC236}">
                <a16:creationId xmlns:a16="http://schemas.microsoft.com/office/drawing/2014/main" id="{2148DB35-88EE-41AD-A569-ECF945F57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76200" y="1734453"/>
            <a:ext cx="6550025" cy="32185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000">
                <a:solidFill>
                  <a:srgbClr val="50555A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•"/>
              <a:defRPr>
                <a:solidFill>
                  <a:srgbClr val="50555A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Tahoma" panose="020B0604030504040204" pitchFamily="34" charset="0"/>
              <a:buChar char="-"/>
              <a:defRPr sz="1400">
                <a:solidFill>
                  <a:srgbClr val="50555A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 sz="1200">
                <a:solidFill>
                  <a:srgbClr val="50555A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buFontTx/>
              <a:buChar char="-"/>
            </a:pP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Thiết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kế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nhỏ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gọn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chuẩn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19”,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cao</a:t>
            </a:r>
            <a:r>
              <a:rPr lang="en-US" alt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3U</a:t>
            </a:r>
            <a:endParaRPr lang="en-US" alt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năng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mạch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và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định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altLang="en-US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liệu</a:t>
            </a:r>
            <a:endParaRPr lang="en-US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18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E1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02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Ethernet, 01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thoại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FXS,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cổng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transit (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chế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độ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chuyển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tiếp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repeater),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nối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máy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tính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Đèn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chỉ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thị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thu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/phát,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luồng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Điện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áp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−39 to −72 (VDC)</a:t>
            </a:r>
          </a:p>
          <a:p>
            <a:pPr marL="285750" indent="-285750">
              <a:buFontTx/>
              <a:buChar char="-"/>
            </a:pP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Nguồn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tiêu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thụ</a:t>
            </a:r>
            <a:r>
              <a:rPr lang="en-US" dirty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dirty="0" err="1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10W</a:t>
            </a: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  <a:p>
            <a:pPr marL="285750" indent="-285750">
              <a:buFontTx/>
              <a:buChar char="-"/>
            </a:pPr>
            <a:endParaRPr lang="en-US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hangingPunct="1">
              <a:buFontTx/>
              <a:buChar char="-"/>
            </a:pPr>
            <a:endParaRPr lang="it-IT" altLang="en-US" sz="1800" dirty="0">
              <a:latin typeface="Times New Roman" pitchFamily="18" charset="0"/>
              <a:cs typeface="Times New Roman" pitchFamily="18" charset="0"/>
            </a:endParaRPr>
          </a:p>
          <a:p>
            <a:pPr marL="285750" indent="-285750" eaLnBrk="1" hangingPunct="1">
              <a:buFontTx/>
              <a:buChar char="-"/>
            </a:pPr>
            <a:endParaRPr lang="it-IT" altLang="en-US" sz="1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Rectangle 15"/>
          <p:cNvSpPr txBox="1">
            <a:spLocks noChangeArrowheads="1"/>
          </p:cNvSpPr>
          <p:nvPr/>
        </p:nvSpPr>
        <p:spPr bwMode="black">
          <a:xfrm>
            <a:off x="76200" y="0"/>
            <a:ext cx="838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2800" b="1" i="1">
                <a:solidFill>
                  <a:schemeClr val="tx1"/>
                </a:solidFill>
                <a:latin typeface="Verdana" pitchFamily="34" charset="0"/>
              </a:defRPr>
            </a:lvl9pPr>
          </a:lstStyle>
          <a:p>
            <a:pPr marL="514350" indent="-514350" algn="just"/>
            <a:r>
              <a:rPr lang="en-US" sz="240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CẤU TẠO THIẾT BỊ, QUY CÁCH LẮP ĐẶT, ĐẤU NỐI</a:t>
            </a:r>
            <a:endParaRPr lang="en-US" sz="24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632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6_디자인 사용자 지정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6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6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6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6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디자인 사용자 지정">
  <a:themeElements>
    <a:clrScheme name="3_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3_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3_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3_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3_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1_cdb2004100l">
  <a:themeElements>
    <a:clrScheme name="100TGp_biz_diagram 3">
      <a:dk1>
        <a:srgbClr val="1D528D"/>
      </a:dk1>
      <a:lt1>
        <a:srgbClr val="FFFFFF"/>
      </a:lt1>
      <a:dk2>
        <a:srgbClr val="000000"/>
      </a:dk2>
      <a:lt2>
        <a:srgbClr val="DDDDDD"/>
      </a:lt2>
      <a:accent1>
        <a:srgbClr val="2F85F7"/>
      </a:accent1>
      <a:accent2>
        <a:srgbClr val="FF9900"/>
      </a:accent2>
      <a:accent3>
        <a:srgbClr val="FFFFFF"/>
      </a:accent3>
      <a:accent4>
        <a:srgbClr val="174578"/>
      </a:accent4>
      <a:accent5>
        <a:srgbClr val="ADC2FA"/>
      </a:accent5>
      <a:accent6>
        <a:srgbClr val="E78A00"/>
      </a:accent6>
      <a:hlink>
        <a:srgbClr val="5AD9F2"/>
      </a:hlink>
      <a:folHlink>
        <a:srgbClr val="969696"/>
      </a:folHlink>
    </a:clrScheme>
    <a:fontScheme name="100TGp_biz_diagram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lnDef>
  </a:objectDefaults>
  <a:extraClrSchemeLst>
    <a:extraClrScheme>
      <a:clrScheme name="100TGp_biz_diagram 1">
        <a:dk1>
          <a:srgbClr val="29698D"/>
        </a:dk1>
        <a:lt1>
          <a:srgbClr val="FFFFFF"/>
        </a:lt1>
        <a:dk2>
          <a:srgbClr val="000000"/>
        </a:dk2>
        <a:lt2>
          <a:srgbClr val="D6E1E2"/>
        </a:lt2>
        <a:accent1>
          <a:srgbClr val="0099CC"/>
        </a:accent1>
        <a:accent2>
          <a:srgbClr val="FF9933"/>
        </a:accent2>
        <a:accent3>
          <a:srgbClr val="FFFFFF"/>
        </a:accent3>
        <a:accent4>
          <a:srgbClr val="215978"/>
        </a:accent4>
        <a:accent5>
          <a:srgbClr val="AACAE2"/>
        </a:accent5>
        <a:accent6>
          <a:srgbClr val="E78A2D"/>
        </a:accent6>
        <a:hlink>
          <a:srgbClr val="33CCCC"/>
        </a:hlink>
        <a:folHlink>
          <a:srgbClr val="83A6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0TGp_biz_diagram 2">
        <a:dk1>
          <a:srgbClr val="592C0D"/>
        </a:dk1>
        <a:lt1>
          <a:srgbClr val="FFFFFF"/>
        </a:lt1>
        <a:dk2>
          <a:srgbClr val="000000"/>
        </a:dk2>
        <a:lt2>
          <a:srgbClr val="C0C0C0"/>
        </a:lt2>
        <a:accent1>
          <a:srgbClr val="5B9569"/>
        </a:accent1>
        <a:accent2>
          <a:srgbClr val="5D8FC1"/>
        </a:accent2>
        <a:accent3>
          <a:srgbClr val="FFFFFF"/>
        </a:accent3>
        <a:accent4>
          <a:srgbClr val="4B2409"/>
        </a:accent4>
        <a:accent5>
          <a:srgbClr val="B5C8B9"/>
        </a:accent5>
        <a:accent6>
          <a:srgbClr val="5381AF"/>
        </a:accent6>
        <a:hlink>
          <a:srgbClr val="C5C059"/>
        </a:hlink>
        <a:folHlink>
          <a:srgbClr val="999C9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0TGp_biz_diagram 3">
        <a:dk1>
          <a:srgbClr val="1D528D"/>
        </a:dk1>
        <a:lt1>
          <a:srgbClr val="FFFFFF"/>
        </a:lt1>
        <a:dk2>
          <a:srgbClr val="000000"/>
        </a:dk2>
        <a:lt2>
          <a:srgbClr val="DDDDDD"/>
        </a:lt2>
        <a:accent1>
          <a:srgbClr val="2F85F7"/>
        </a:accent1>
        <a:accent2>
          <a:srgbClr val="FF9900"/>
        </a:accent2>
        <a:accent3>
          <a:srgbClr val="FFFFFF"/>
        </a:accent3>
        <a:accent4>
          <a:srgbClr val="174578"/>
        </a:accent4>
        <a:accent5>
          <a:srgbClr val="ADC2FA"/>
        </a:accent5>
        <a:accent6>
          <a:srgbClr val="E78A00"/>
        </a:accent6>
        <a:hlink>
          <a:srgbClr val="5AD9F2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cdb2004123l">
  <a:themeElements>
    <a:clrScheme name="sample 2">
      <a:dk1>
        <a:srgbClr val="19426B"/>
      </a:dk1>
      <a:lt1>
        <a:srgbClr val="FFFFFF"/>
      </a:lt1>
      <a:dk2>
        <a:srgbClr val="008080"/>
      </a:dk2>
      <a:lt2>
        <a:srgbClr val="B2B2B2"/>
      </a:lt2>
      <a:accent1>
        <a:srgbClr val="35C9C2"/>
      </a:accent1>
      <a:accent2>
        <a:srgbClr val="398AC7"/>
      </a:accent2>
      <a:accent3>
        <a:srgbClr val="FFFFFF"/>
      </a:accent3>
      <a:accent4>
        <a:srgbClr val="14375A"/>
      </a:accent4>
      <a:accent5>
        <a:srgbClr val="AEE1DD"/>
      </a:accent5>
      <a:accent6>
        <a:srgbClr val="337DB4"/>
      </a:accent6>
      <a:hlink>
        <a:srgbClr val="8BBC00"/>
      </a:hlink>
      <a:folHlink>
        <a:srgbClr val="6D50CA"/>
      </a:folHlink>
    </a:clrScheme>
    <a:fontScheme name="sampl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ample 1">
        <a:dk1>
          <a:srgbClr val="000000"/>
        </a:dk1>
        <a:lt1>
          <a:srgbClr val="FFFFFF"/>
        </a:lt1>
        <a:dk2>
          <a:srgbClr val="1640B6"/>
        </a:dk2>
        <a:lt2>
          <a:srgbClr val="B2B2B2"/>
        </a:lt2>
        <a:accent1>
          <a:srgbClr val="48BDEC"/>
        </a:accent1>
        <a:accent2>
          <a:srgbClr val="E68402"/>
        </a:accent2>
        <a:accent3>
          <a:srgbClr val="FFFFFF"/>
        </a:accent3>
        <a:accent4>
          <a:srgbClr val="000000"/>
        </a:accent4>
        <a:accent5>
          <a:srgbClr val="B1DBF4"/>
        </a:accent5>
        <a:accent6>
          <a:srgbClr val="D07702"/>
        </a:accent6>
        <a:hlink>
          <a:srgbClr val="339966"/>
        </a:hlink>
        <a:folHlink>
          <a:srgbClr val="7E88E4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2">
        <a:dk1>
          <a:srgbClr val="19426B"/>
        </a:dk1>
        <a:lt1>
          <a:srgbClr val="FFFFFF"/>
        </a:lt1>
        <a:dk2>
          <a:srgbClr val="008080"/>
        </a:dk2>
        <a:lt2>
          <a:srgbClr val="B2B2B2"/>
        </a:lt2>
        <a:accent1>
          <a:srgbClr val="35C9C2"/>
        </a:accent1>
        <a:accent2>
          <a:srgbClr val="398AC7"/>
        </a:accent2>
        <a:accent3>
          <a:srgbClr val="FFFFFF"/>
        </a:accent3>
        <a:accent4>
          <a:srgbClr val="14375A"/>
        </a:accent4>
        <a:accent5>
          <a:srgbClr val="AEE1DD"/>
        </a:accent5>
        <a:accent6>
          <a:srgbClr val="337DB4"/>
        </a:accent6>
        <a:hlink>
          <a:srgbClr val="8BBC00"/>
        </a:hlink>
        <a:folHlink>
          <a:srgbClr val="6D50C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ample 3">
        <a:dk1>
          <a:srgbClr val="25095D"/>
        </a:dk1>
        <a:lt1>
          <a:srgbClr val="FFFFFF"/>
        </a:lt1>
        <a:dk2>
          <a:srgbClr val="235752"/>
        </a:dk2>
        <a:lt2>
          <a:srgbClr val="B2B2B2"/>
        </a:lt2>
        <a:accent1>
          <a:srgbClr val="DAAF34"/>
        </a:accent1>
        <a:accent2>
          <a:srgbClr val="6F9A3C"/>
        </a:accent2>
        <a:accent3>
          <a:srgbClr val="FFFFFF"/>
        </a:accent3>
        <a:accent4>
          <a:srgbClr val="1E064E"/>
        </a:accent4>
        <a:accent5>
          <a:srgbClr val="EAD4AE"/>
        </a:accent5>
        <a:accent6>
          <a:srgbClr val="648B35"/>
        </a:accent6>
        <a:hlink>
          <a:srgbClr val="8DAED9"/>
        </a:hlink>
        <a:folHlink>
          <a:srgbClr val="A8CB7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119</Template>
  <TotalTime>12012</TotalTime>
  <Words>1915</Words>
  <Application>Microsoft Office PowerPoint</Application>
  <PresentationFormat>On-screen Show (4:3)</PresentationFormat>
  <Paragraphs>347</Paragraphs>
  <Slides>23</Slides>
  <Notes>20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Arial</vt:lpstr>
      <vt:lpstr>Arial Black</vt:lpstr>
      <vt:lpstr>Calibri</vt:lpstr>
      <vt:lpstr>굴림</vt:lpstr>
      <vt:lpstr>굴림</vt:lpstr>
      <vt:lpstr>HY헤드라인M</vt:lpstr>
      <vt:lpstr>Times New Roman</vt:lpstr>
      <vt:lpstr>Verdana</vt:lpstr>
      <vt:lpstr>Wingdings</vt:lpstr>
      <vt:lpstr>산돌고딕B</vt:lpstr>
      <vt:lpstr>6_디자인 사용자 지정</vt:lpstr>
      <vt:lpstr>3_디자인 사용자 지정</vt:lpstr>
      <vt:lpstr>디자인 사용자 지정</vt:lpstr>
      <vt:lpstr>1_cdb2004100l</vt:lpstr>
      <vt:lpstr>cdb2004123l</vt:lpstr>
      <vt:lpstr>Image</vt:lpstr>
      <vt:lpstr>Visio</vt:lpstr>
      <vt:lpstr>HƯỚNG DẪN KHAI THÁC SỬ DỤNG HỆ THỐNG VIBA QUÂN SỰ MIC-RL5VRM</vt:lpstr>
      <vt:lpstr>NỘI DUNG </vt:lpstr>
      <vt:lpstr>TÍNH NĂNG KỸ CHIẾN THUẬT MIC-RL5VRM</vt:lpstr>
      <vt:lpstr>PowerPoint Presentation</vt:lpstr>
      <vt:lpstr>TÍNH NĂNG KỸ CHIẾN THUẬT MIC-RL5VRM</vt:lpstr>
      <vt:lpstr>TÍNH NĂNG KỸ CHIẾN THUẬT MIC-RL5VRM</vt:lpstr>
      <vt:lpstr>THÀNH PHẦN ĐỒNG BỘ CỦA TRẠM</vt:lpstr>
      <vt:lpstr>CẤU TẠO THIẾT BỊ, QUY CÁCH LẮP ĐẶT, ĐẤU NỐI</vt:lpstr>
      <vt:lpstr>Khối trong nhà IDU (AU)</vt:lpstr>
      <vt:lpstr>Khối ngoài trời ODU (TRU) và anten</vt:lpstr>
      <vt:lpstr>Bộ phụ kiện đồng bộ</vt:lpstr>
      <vt:lpstr>PowerPoint Presentation</vt:lpstr>
      <vt:lpstr>CÁC BƯỚC TRIỂN KHAI</vt:lpstr>
      <vt:lpstr>Phần mềm Access unit 1-xRU Chức năng: đặt ID cho trạm nội bộ và trạm xa trong tuyến VIBA</vt:lpstr>
      <vt:lpstr>PowerPoint Presentation</vt:lpstr>
      <vt:lpstr>KHAI BÁO CẤU HÌNH ĐIỂM - ĐIỂM</vt:lpstr>
      <vt:lpstr>KHAI BÁO CẤU HÌNH ĐIỂM - ĐIỂM</vt:lpstr>
      <vt:lpstr>KHAI BÁO CẤU HÌNH ĐIỂM - ĐIỂM</vt:lpstr>
      <vt:lpstr>KHAI BÁO CẤU HÌNH CHUYỂN TIẾP</vt:lpstr>
      <vt:lpstr>KHAI THÁC DỊCH VỤ - Thoại công vụ</vt:lpstr>
      <vt:lpstr>KHAI THÁC DỊCH VỤ - Khai luồng E1</vt:lpstr>
      <vt:lpstr>KHAI THÁC DỊCH VỤ - Khai luồng FE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TRUNG TÂM THÔNG TIN CHỈ HỦY</dc:title>
  <dc:creator>tuanpa</dc:creator>
  <cp:lastModifiedBy>Admin</cp:lastModifiedBy>
  <cp:revision>824</cp:revision>
  <cp:lastPrinted>2012-03-20T16:38:58Z</cp:lastPrinted>
  <dcterms:created xsi:type="dcterms:W3CDTF">2011-07-22T04:46:46Z</dcterms:created>
  <dcterms:modified xsi:type="dcterms:W3CDTF">2020-11-17T08:23:32Z</dcterms:modified>
</cp:coreProperties>
</file>